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93" r:id="rId2"/>
    <p:sldId id="294" r:id="rId3"/>
    <p:sldId id="295" r:id="rId4"/>
    <p:sldId id="304" r:id="rId5"/>
    <p:sldId id="297" r:id="rId6"/>
    <p:sldId id="298" r:id="rId7"/>
    <p:sldId id="299" r:id="rId8"/>
    <p:sldId id="307" r:id="rId9"/>
    <p:sldId id="300" r:id="rId10"/>
    <p:sldId id="305" r:id="rId11"/>
    <p:sldId id="306" r:id="rId12"/>
    <p:sldId id="301" r:id="rId13"/>
    <p:sldId id="303"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2F2F2"/>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7"/>
    <p:restoredTop sz="94624"/>
  </p:normalViewPr>
  <p:slideViewPr>
    <p:cSldViewPr snapToGrid="0" snapToObjects="1">
      <p:cViewPr varScale="1">
        <p:scale>
          <a:sx n="85" d="100"/>
          <a:sy n="85" d="100"/>
        </p:scale>
        <p:origin x="184" y="6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F3E08F-EF00-8C43-AFC0-5DE9651E0883}" type="datetimeFigureOut">
              <a:rPr lang="en-US" smtClean="0"/>
              <a:t>3/26/20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32FB5-AD70-8041-806E-CA41A903862F}" type="slidenum">
              <a:rPr lang="en-US" smtClean="0"/>
              <a:t>‹#›</a:t>
            </a:fld>
            <a:endParaRPr lang="en-US"/>
          </a:p>
        </p:txBody>
      </p:sp>
    </p:spTree>
    <p:extLst>
      <p:ext uri="{BB962C8B-B14F-4D97-AF65-F5344CB8AC3E}">
        <p14:creationId xmlns:p14="http://schemas.microsoft.com/office/powerpoint/2010/main" val="1225208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D32FB5-AD70-8041-806E-CA41A903862F}" type="slidenum">
              <a:rPr lang="en-US" smtClean="0"/>
              <a:t>1</a:t>
            </a:fld>
            <a:endParaRPr lang="en-US"/>
          </a:p>
        </p:txBody>
      </p:sp>
    </p:spTree>
    <p:extLst>
      <p:ext uri="{BB962C8B-B14F-4D97-AF65-F5344CB8AC3E}">
        <p14:creationId xmlns:p14="http://schemas.microsoft.com/office/powerpoint/2010/main" val="3940739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Standard">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625" y="646923"/>
            <a:ext cx="12192000" cy="2748700"/>
          </a:xfrm>
        </p:spPr>
        <p:txBody>
          <a:bodyPr lIns="548640" tIns="0" rIns="548640" bIns="0" anchor="t" anchorCtr="0">
            <a:noAutofit/>
          </a:bodyPr>
          <a:lstStyle>
            <a:lvl1pPr algn="ctr">
              <a:defRPr sz="9200" cap="all" baseline="0">
                <a:solidFill>
                  <a:schemeClr val="bg2"/>
                </a:solidFill>
              </a:defRPr>
            </a:lvl1pPr>
          </a:lstStyle>
          <a:p>
            <a:r>
              <a:rPr lang="en-US" dirty="0"/>
              <a:t>Click to edit Master title</a:t>
            </a:r>
          </a:p>
        </p:txBody>
      </p:sp>
      <p:sp>
        <p:nvSpPr>
          <p:cNvPr id="3" name="Subtitle 2"/>
          <p:cNvSpPr>
            <a:spLocks noGrp="1"/>
          </p:cNvSpPr>
          <p:nvPr>
            <p:ph type="subTitle" idx="1"/>
          </p:nvPr>
        </p:nvSpPr>
        <p:spPr>
          <a:xfrm>
            <a:off x="0" y="3071731"/>
            <a:ext cx="12185375" cy="696685"/>
          </a:xfrm>
        </p:spPr>
        <p:txBody>
          <a:bodyPr lIns="548640" tIns="0" rIns="548640" bIns="0">
            <a:noAutofit/>
          </a:bodyPr>
          <a:lstStyle>
            <a:lvl1pPr marL="0" indent="0" algn="ctr">
              <a:buNone/>
              <a:defRPr sz="48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Picture 5">
            <a:extLst>
              <a:ext uri="{FF2B5EF4-FFF2-40B4-BE49-F238E27FC236}">
                <a16:creationId xmlns:a16="http://schemas.microsoft.com/office/drawing/2014/main" id="{CBBA056B-B108-5741-8651-BF8DAA11D32C}"/>
              </a:ext>
            </a:extLst>
          </p:cNvPr>
          <p:cNvPicPr>
            <a:picLocks noChangeAspect="1"/>
          </p:cNvPicPr>
          <p:nvPr userDrawn="1"/>
        </p:nvPicPr>
        <p:blipFill>
          <a:blip r:embed="rId2"/>
          <a:stretch>
            <a:fillRect/>
          </a:stretch>
        </p:blipFill>
        <p:spPr>
          <a:xfrm>
            <a:off x="3810000" y="5668282"/>
            <a:ext cx="4752944" cy="3630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Content-Bullet w/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2" y="886968"/>
            <a:ext cx="7682103" cy="579438"/>
          </a:xfrm>
        </p:spPr>
        <p:txBody>
          <a:bodyPr lIns="0" tIns="0" rIns="0" bIns="0"/>
          <a:lstStyle/>
          <a:p>
            <a:r>
              <a:rPr lang="en-US" dirty="0"/>
              <a:t>Click to edit </a:t>
            </a:r>
            <a:r>
              <a:rPr lang="en-US"/>
              <a:t>Master title</a:t>
            </a:r>
            <a:endParaRPr lang="en-US" dirty="0"/>
          </a:p>
        </p:txBody>
      </p:sp>
      <p:sp>
        <p:nvSpPr>
          <p:cNvPr id="3" name="Content Placeholder 2"/>
          <p:cNvSpPr>
            <a:spLocks noGrp="1"/>
          </p:cNvSpPr>
          <p:nvPr>
            <p:ph idx="1"/>
          </p:nvPr>
        </p:nvSpPr>
        <p:spPr>
          <a:xfrm>
            <a:off x="804672" y="2926080"/>
            <a:ext cx="7682103" cy="2938462"/>
          </a:xfrm>
        </p:spPr>
        <p:txBody>
          <a:bodyPr lIns="0" tIns="0" rIns="0" bIns="0"/>
          <a:lstStyle>
            <a:lvl2pPr>
              <a:defRPr sz="2800"/>
            </a:lvl2pPr>
          </a:lstStyle>
          <a:p>
            <a:pPr lvl="0"/>
            <a:r>
              <a:rPr lang="en-US" dirty="0"/>
              <a:t>Click to edit Master text styles</a:t>
            </a:r>
          </a:p>
          <a:p>
            <a:pPr lvl="1"/>
            <a:r>
              <a:rPr lang="en-US" dirty="0"/>
              <a:t>Second level</a:t>
            </a:r>
          </a:p>
        </p:txBody>
      </p:sp>
      <p:sp>
        <p:nvSpPr>
          <p:cNvPr id="8" name="Content Placeholder 7"/>
          <p:cNvSpPr>
            <a:spLocks noGrp="1"/>
          </p:cNvSpPr>
          <p:nvPr>
            <p:ph sz="quarter" idx="10" hasCustomPrompt="1"/>
          </p:nvPr>
        </p:nvSpPr>
        <p:spPr>
          <a:xfrm>
            <a:off x="804672" y="2313432"/>
            <a:ext cx="7682103" cy="482600"/>
          </a:xfrm>
        </p:spPr>
        <p:txBody>
          <a:bodyPr lIns="0" tIns="0" rIns="0" bIns="0">
            <a:noAutofit/>
          </a:bodyPr>
          <a:lstStyle>
            <a:lvl1pPr marL="0" indent="0">
              <a:buFontTx/>
              <a:buNone/>
              <a:defRPr sz="3600" b="1"/>
            </a:lvl1pPr>
          </a:lstStyle>
          <a:p>
            <a:pPr lvl="0"/>
            <a:r>
              <a:rPr lang="en-US"/>
              <a:t>Highlight</a:t>
            </a:r>
            <a:endParaRPr lang="en-US" dirty="0"/>
          </a:p>
        </p:txBody>
      </p:sp>
      <p:sp>
        <p:nvSpPr>
          <p:cNvPr id="12" name="Picture Placeholder 6"/>
          <p:cNvSpPr>
            <a:spLocks noGrp="1"/>
          </p:cNvSpPr>
          <p:nvPr>
            <p:ph type="pic" sz="quarter" idx="13" hasCustomPrompt="1"/>
          </p:nvPr>
        </p:nvSpPr>
        <p:spPr>
          <a:xfrm>
            <a:off x="8775700" y="0"/>
            <a:ext cx="3416300" cy="6858000"/>
          </a:xfrm>
          <a:noFill/>
        </p:spPr>
        <p:txBody>
          <a:bodyPr>
            <a:normAutofit/>
          </a:bodyPr>
          <a:lstStyle>
            <a:lvl1pPr marL="0" indent="0" algn="ctr">
              <a:buFontTx/>
              <a:buNone/>
              <a:defRPr sz="1800" b="1">
                <a:solidFill>
                  <a:schemeClr val="bg2"/>
                </a:solidFill>
              </a:defRPr>
            </a:lvl1pPr>
          </a:lstStyle>
          <a:p>
            <a:br>
              <a:rPr lang="en-US" dirty="0"/>
            </a:br>
            <a:r>
              <a:rPr lang="en-US" dirty="0"/>
              <a:t>Image placeholder</a:t>
            </a:r>
            <a:br>
              <a:rPr lang="en-US" dirty="0"/>
            </a:br>
            <a:br>
              <a:rPr lang="en-US" dirty="0"/>
            </a:br>
            <a:r>
              <a:rPr lang="en-US" dirty="0"/>
              <a:t> Click icon on center of image to replace</a:t>
            </a: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0543" t="5814" r="36720" b="46998"/>
          <a:stretch/>
        </p:blipFill>
        <p:spPr>
          <a:xfrm>
            <a:off x="8792308" y="0"/>
            <a:ext cx="3399692" cy="6858000"/>
          </a:xfrm>
          <a:prstGeom prst="rect">
            <a:avLst/>
          </a:prstGeom>
        </p:spPr>
      </p:pic>
      <p:pic>
        <p:nvPicPr>
          <p:cNvPr id="9" name="Picture 8">
            <a:extLst>
              <a:ext uri="{FF2B5EF4-FFF2-40B4-BE49-F238E27FC236}">
                <a16:creationId xmlns:a16="http://schemas.microsoft.com/office/drawing/2014/main" id="{53CC6606-1359-7243-BDCE-1A27C6C0DA1D}"/>
              </a:ext>
            </a:extLst>
          </p:cNvPr>
          <p:cNvPicPr>
            <a:picLocks noChangeAspect="1"/>
          </p:cNvPicPr>
          <p:nvPr userDrawn="1"/>
        </p:nvPicPr>
        <p:blipFill>
          <a:blip r:embed="rId2"/>
          <a:stretch>
            <a:fillRect/>
          </a:stretch>
        </p:blipFill>
        <p:spPr>
          <a:xfrm>
            <a:off x="6782458" y="6202722"/>
            <a:ext cx="4956517" cy="37862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Wolfpack Red">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p:cNvSpPr>
            <a:spLocks noGrp="1"/>
          </p:cNvSpPr>
          <p:nvPr>
            <p:ph type="body" sz="quarter" idx="11" hasCustomPrompt="1"/>
          </p:nvPr>
        </p:nvSpPr>
        <p:spPr>
          <a:xfrm>
            <a:off x="14288" y="6064250"/>
            <a:ext cx="12192000" cy="560388"/>
          </a:xfrm>
        </p:spPr>
        <p:txBody>
          <a:bodyPr lIns="548640" tIns="0" rIns="548640" bIns="0">
            <a:normAutofit/>
          </a:bodyPr>
          <a:lstStyle>
            <a:lvl1pPr marL="0" indent="0" algn="r">
              <a:lnSpc>
                <a:spcPct val="100000"/>
              </a:lnSpc>
              <a:spcBef>
                <a:spcPts val="0"/>
              </a:spcBef>
              <a:buFontTx/>
              <a:buNone/>
              <a:defRPr sz="1600">
                <a:solidFill>
                  <a:schemeClr val="bg2"/>
                </a:solidFill>
              </a:defRPr>
            </a:lvl1pPr>
          </a:lstStyle>
          <a:p>
            <a:pPr lvl="0"/>
            <a:r>
              <a:rPr lang="en-US" dirty="0"/>
              <a:t>Source:</a:t>
            </a:r>
          </a:p>
        </p:txBody>
      </p:sp>
      <p:sp>
        <p:nvSpPr>
          <p:cNvPr id="12" name="Text Placeholder 11"/>
          <p:cNvSpPr>
            <a:spLocks noGrp="1"/>
          </p:cNvSpPr>
          <p:nvPr>
            <p:ph type="body" sz="quarter" idx="12" hasCustomPrompt="1"/>
          </p:nvPr>
        </p:nvSpPr>
        <p:spPr>
          <a:xfrm>
            <a:off x="14288" y="4400550"/>
            <a:ext cx="12192000" cy="1257300"/>
          </a:xfrm>
        </p:spPr>
        <p:txBody>
          <a:bodyPr>
            <a:noAutofit/>
          </a:bodyPr>
          <a:lstStyle>
            <a:lvl1pPr marL="0" indent="0" algn="ctr">
              <a:lnSpc>
                <a:spcPct val="100000"/>
              </a:lnSpc>
              <a:spcBef>
                <a:spcPts val="0"/>
              </a:spcBef>
              <a:buFontTx/>
              <a:buNone/>
              <a:defRPr sz="4000">
                <a:solidFill>
                  <a:schemeClr val="bg2"/>
                </a:solidFill>
              </a:defRPr>
            </a:lvl1pPr>
            <a:lvl2pPr>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dirty="0"/>
              <a:t>Click to edit text content</a:t>
            </a:r>
          </a:p>
        </p:txBody>
      </p:sp>
      <p:sp>
        <p:nvSpPr>
          <p:cNvPr id="2" name="Title 1"/>
          <p:cNvSpPr>
            <a:spLocks noGrp="1"/>
          </p:cNvSpPr>
          <p:nvPr>
            <p:ph type="title" hasCustomPrompt="1"/>
          </p:nvPr>
        </p:nvSpPr>
        <p:spPr>
          <a:xfrm>
            <a:off x="0" y="3413753"/>
            <a:ext cx="12192000" cy="821992"/>
          </a:xfrm>
        </p:spPr>
        <p:txBody>
          <a:bodyPr lIns="0" tIns="0" rIns="0" bIns="0">
            <a:normAutofit/>
          </a:bodyPr>
          <a:lstStyle>
            <a:lvl1pPr algn="ctr">
              <a:lnSpc>
                <a:spcPct val="100000"/>
              </a:lnSpc>
              <a:spcBef>
                <a:spcPts val="0"/>
              </a:spcBef>
              <a:defRPr sz="7000" b="1" i="0">
                <a:solidFill>
                  <a:schemeClr val="bg2"/>
                </a:solidFill>
                <a:latin typeface="+mj-lt"/>
                <a:ea typeface="Cambria" charset="0"/>
                <a:cs typeface="Cambria" charset="0"/>
              </a:defRPr>
            </a:lvl1pPr>
          </a:lstStyle>
          <a:p>
            <a:r>
              <a:rPr lang="en-US" dirty="0"/>
              <a:t>#1 Stat</a:t>
            </a:r>
          </a:p>
        </p:txBody>
      </p:sp>
      <p:sp>
        <p:nvSpPr>
          <p:cNvPr id="8" name="Picture Placeholder 7"/>
          <p:cNvSpPr>
            <a:spLocks noGrp="1"/>
          </p:cNvSpPr>
          <p:nvPr>
            <p:ph type="pic" sz="quarter" idx="10" hasCustomPrompt="1"/>
          </p:nvPr>
        </p:nvSpPr>
        <p:spPr>
          <a:xfrm>
            <a:off x="5613401" y="1571624"/>
            <a:ext cx="914400" cy="1490472"/>
          </a:xfrm>
          <a:ln>
            <a:noFill/>
          </a:ln>
        </p:spPr>
        <p:txBody>
          <a:bodyPr lIns="0" tIns="0" rIns="0" bIns="0">
            <a:normAutofit/>
          </a:bodyPr>
          <a:lstStyle>
            <a:lvl1pPr marL="0" indent="0" algn="ctr">
              <a:buFontTx/>
              <a:buNone/>
              <a:defRPr sz="1800">
                <a:solidFill>
                  <a:schemeClr val="tx1"/>
                </a:solidFill>
              </a:defRPr>
            </a:lvl1pPr>
          </a:lstStyle>
          <a:p>
            <a:r>
              <a:rPr lang="en-US" dirty="0"/>
              <a:t>Click to replace icon</a:t>
            </a:r>
          </a:p>
        </p:txBody>
      </p:sp>
    </p:spTree>
    <p:extLst>
      <p:ext uri="{BB962C8B-B14F-4D97-AF65-F5344CB8AC3E}">
        <p14:creationId xmlns:p14="http://schemas.microsoft.com/office/powerpoint/2010/main" val="429750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t-Bio Indigo">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0" y="3328025"/>
            <a:ext cx="12192000" cy="821992"/>
          </a:xfrm>
        </p:spPr>
        <p:txBody>
          <a:bodyPr lIns="0" tIns="0" rIns="0" bIns="0">
            <a:normAutofit/>
          </a:bodyPr>
          <a:lstStyle>
            <a:lvl1pPr algn="ctr">
              <a:lnSpc>
                <a:spcPct val="100000"/>
              </a:lnSpc>
              <a:spcBef>
                <a:spcPts val="0"/>
              </a:spcBef>
              <a:defRPr sz="7000" b="1" i="0">
                <a:solidFill>
                  <a:schemeClr val="bg2"/>
                </a:solidFill>
                <a:latin typeface="+mj-lt"/>
                <a:ea typeface="Cambria" charset="0"/>
                <a:cs typeface="Cambria" charset="0"/>
              </a:defRPr>
            </a:lvl1pPr>
          </a:lstStyle>
          <a:p>
            <a:r>
              <a:rPr lang="en-US" dirty="0"/>
              <a:t>12345</a:t>
            </a:r>
          </a:p>
        </p:txBody>
      </p:sp>
      <p:sp>
        <p:nvSpPr>
          <p:cNvPr id="10" name="Text Placeholder 9"/>
          <p:cNvSpPr>
            <a:spLocks noGrp="1"/>
          </p:cNvSpPr>
          <p:nvPr>
            <p:ph type="body" sz="quarter" idx="11" hasCustomPrompt="1"/>
          </p:nvPr>
        </p:nvSpPr>
        <p:spPr>
          <a:xfrm>
            <a:off x="0" y="6064250"/>
            <a:ext cx="12192000" cy="560388"/>
          </a:xfrm>
        </p:spPr>
        <p:txBody>
          <a:bodyPr lIns="548640" tIns="0" rIns="548640" bIns="0">
            <a:normAutofit/>
          </a:bodyPr>
          <a:lstStyle>
            <a:lvl1pPr marL="0" indent="0" algn="r">
              <a:buFontTx/>
              <a:buNone/>
              <a:defRPr sz="2000">
                <a:solidFill>
                  <a:schemeClr val="bg2"/>
                </a:solidFill>
              </a:defRPr>
            </a:lvl1pPr>
          </a:lstStyle>
          <a:p>
            <a:pPr lvl="0"/>
            <a:r>
              <a:rPr lang="en-US" dirty="0"/>
              <a:t>Source:</a:t>
            </a:r>
          </a:p>
        </p:txBody>
      </p:sp>
      <p:sp>
        <p:nvSpPr>
          <p:cNvPr id="7" name="Text Placeholder 11"/>
          <p:cNvSpPr>
            <a:spLocks noGrp="1"/>
          </p:cNvSpPr>
          <p:nvPr>
            <p:ph type="body" sz="quarter" idx="12" hasCustomPrompt="1"/>
          </p:nvPr>
        </p:nvSpPr>
        <p:spPr>
          <a:xfrm>
            <a:off x="14288" y="4400550"/>
            <a:ext cx="12192000" cy="1257300"/>
          </a:xfrm>
        </p:spPr>
        <p:txBody>
          <a:bodyPr>
            <a:noAutofit/>
          </a:bodyPr>
          <a:lstStyle>
            <a:lvl1pPr marL="0" indent="0" algn="ctr">
              <a:lnSpc>
                <a:spcPct val="100000"/>
              </a:lnSpc>
              <a:spcBef>
                <a:spcPts val="0"/>
              </a:spcBef>
              <a:buFontTx/>
              <a:buNone/>
              <a:defRPr sz="4000">
                <a:solidFill>
                  <a:schemeClr val="bg2"/>
                </a:solidFill>
              </a:defRPr>
            </a:lvl1pPr>
            <a:lvl2pPr>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dirty="0"/>
              <a:t>Click to </a:t>
            </a:r>
            <a:r>
              <a:rPr lang="en-US"/>
              <a:t>edit text </a:t>
            </a:r>
            <a:r>
              <a:rPr lang="en-US" dirty="0"/>
              <a:t>content</a:t>
            </a:r>
          </a:p>
        </p:txBody>
      </p:sp>
      <p:sp>
        <p:nvSpPr>
          <p:cNvPr id="9" name="Picture Placeholder 7"/>
          <p:cNvSpPr>
            <a:spLocks noGrp="1"/>
          </p:cNvSpPr>
          <p:nvPr>
            <p:ph type="pic" sz="quarter" idx="10" hasCustomPrompt="1"/>
          </p:nvPr>
        </p:nvSpPr>
        <p:spPr>
          <a:xfrm>
            <a:off x="5331125" y="1483743"/>
            <a:ext cx="1518249" cy="1552755"/>
          </a:xfrm>
          <a:ln>
            <a:noFill/>
          </a:ln>
        </p:spPr>
        <p:txBody>
          <a:bodyPr lIns="0" tIns="0" rIns="0" bIns="0">
            <a:normAutofit/>
          </a:bodyPr>
          <a:lstStyle>
            <a:lvl1pPr marL="0" indent="0" algn="ctr">
              <a:buFontTx/>
              <a:buNone/>
              <a:defRPr sz="1800">
                <a:solidFill>
                  <a:schemeClr val="tx1"/>
                </a:solidFill>
              </a:defRPr>
            </a:lvl1pPr>
          </a:lstStyle>
          <a:p>
            <a:r>
              <a:rPr lang="en-US" dirty="0"/>
              <a:t>Click </a:t>
            </a:r>
            <a:r>
              <a:rPr lang="en-US"/>
              <a:t>to </a:t>
            </a:r>
            <a:br>
              <a:rPr lang="en-US"/>
            </a:br>
            <a:r>
              <a:rPr lang="en-US"/>
              <a:t>replace </a:t>
            </a:r>
            <a:r>
              <a:rPr lang="en-US" dirty="0"/>
              <a:t>icon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Genomic Green">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1" hasCustomPrompt="1"/>
          </p:nvPr>
        </p:nvSpPr>
        <p:spPr>
          <a:xfrm>
            <a:off x="0" y="6064250"/>
            <a:ext cx="12192000" cy="560388"/>
          </a:xfrm>
        </p:spPr>
        <p:txBody>
          <a:bodyPr lIns="548640" tIns="0" rIns="548640" bIns="0">
            <a:normAutofit/>
          </a:bodyPr>
          <a:lstStyle>
            <a:lvl1pPr marL="0" indent="0" algn="ctr">
              <a:buFontTx/>
              <a:buNone/>
              <a:defRPr sz="2000" baseline="0">
                <a:solidFill>
                  <a:schemeClr val="bg2"/>
                </a:solidFill>
              </a:defRPr>
            </a:lvl1pPr>
          </a:lstStyle>
          <a:p>
            <a:pPr lvl="0"/>
            <a:r>
              <a:rPr lang="en-US" dirty="0"/>
              <a:t>Name of Person who said the quote</a:t>
            </a:r>
          </a:p>
        </p:txBody>
      </p:sp>
      <p:sp>
        <p:nvSpPr>
          <p:cNvPr id="6" name="Text Placeholder 5"/>
          <p:cNvSpPr>
            <a:spLocks noGrp="1"/>
          </p:cNvSpPr>
          <p:nvPr>
            <p:ph type="body" sz="quarter" idx="12" hasCustomPrompt="1"/>
          </p:nvPr>
        </p:nvSpPr>
        <p:spPr>
          <a:xfrm>
            <a:off x="0" y="2443080"/>
            <a:ext cx="12192000" cy="2957056"/>
          </a:xfrm>
        </p:spPr>
        <p:txBody>
          <a:bodyPr lIns="548640" rIns="640080">
            <a:noAutofit/>
          </a:bodyPr>
          <a:lstStyle>
            <a:lvl1pPr marL="0" indent="0" algn="ctr">
              <a:lnSpc>
                <a:spcPct val="100000"/>
              </a:lnSpc>
              <a:spcBef>
                <a:spcPts val="0"/>
              </a:spcBef>
              <a:buFontTx/>
              <a:buNone/>
              <a:defRPr sz="4400" b="0" i="0" baseline="0">
                <a:solidFill>
                  <a:schemeClr val="bg2"/>
                </a:solidFill>
                <a:latin typeface="Arial" charset="0"/>
                <a:ea typeface="Arial" charset="0"/>
                <a:cs typeface="Arial" charset="0"/>
              </a:defRPr>
            </a:lvl1pPr>
            <a:lvl2pPr>
              <a:defRPr b="0" i="0">
                <a:solidFill>
                  <a:schemeClr val="bg2"/>
                </a:solidFill>
                <a:latin typeface="Cambria" charset="0"/>
                <a:ea typeface="Cambria" charset="0"/>
                <a:cs typeface="Cambria" charset="0"/>
              </a:defRPr>
            </a:lvl2pPr>
            <a:lvl3pPr>
              <a:defRPr b="0" i="0">
                <a:solidFill>
                  <a:schemeClr val="bg2"/>
                </a:solidFill>
                <a:latin typeface="Cambria" charset="0"/>
                <a:ea typeface="Cambria" charset="0"/>
                <a:cs typeface="Cambria" charset="0"/>
              </a:defRPr>
            </a:lvl3pPr>
            <a:lvl4pPr>
              <a:defRPr b="0" i="0">
                <a:solidFill>
                  <a:schemeClr val="bg2"/>
                </a:solidFill>
                <a:latin typeface="Cambria" charset="0"/>
                <a:ea typeface="Cambria" charset="0"/>
                <a:cs typeface="Cambria" charset="0"/>
              </a:defRPr>
            </a:lvl4pPr>
            <a:lvl5pPr>
              <a:defRPr b="0" i="0">
                <a:solidFill>
                  <a:schemeClr val="bg2"/>
                </a:solidFill>
                <a:latin typeface="Cambria" charset="0"/>
                <a:ea typeface="Cambria" charset="0"/>
                <a:cs typeface="Cambria" charset="0"/>
              </a:defRPr>
            </a:lvl5pPr>
          </a:lstStyle>
          <a:p>
            <a:pPr lvl="0"/>
            <a:r>
              <a:rPr lang="en-US" dirty="0"/>
              <a:t>This is a quote. This is a quote. This is a quote. This is a notable quote This is a very notable quote.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hoto w/caption Left-Red">
    <p:spTree>
      <p:nvGrpSpPr>
        <p:cNvPr id="1" name=""/>
        <p:cNvGrpSpPr/>
        <p:nvPr/>
      </p:nvGrpSpPr>
      <p:grpSpPr>
        <a:xfrm>
          <a:off x="0" y="0"/>
          <a:ext cx="0" cy="0"/>
          <a:chOff x="0" y="0"/>
          <a:chExt cx="0" cy="0"/>
        </a:xfrm>
      </p:grpSpPr>
      <p:sp>
        <p:nvSpPr>
          <p:cNvPr id="5" name="Picture Placeholder 6"/>
          <p:cNvSpPr>
            <a:spLocks noGrp="1"/>
          </p:cNvSpPr>
          <p:nvPr>
            <p:ph type="pic" sz="quarter" idx="13" hasCustomPrompt="1"/>
          </p:nvPr>
        </p:nvSpPr>
        <p:spPr>
          <a:xfrm>
            <a:off x="0" y="0"/>
            <a:ext cx="12192000" cy="6858000"/>
          </a:xfrm>
          <a:noFill/>
        </p:spPr>
        <p:txBody>
          <a:bodyPr>
            <a:normAutofit/>
          </a:bodyPr>
          <a:lstStyle>
            <a:lvl1pPr marL="0" indent="0" algn="ctr">
              <a:buFontTx/>
              <a:buNone/>
              <a:defRPr sz="1800" b="1">
                <a:solidFill>
                  <a:schemeClr val="bg2"/>
                </a:solidFill>
              </a:defRPr>
            </a:lvl1pPr>
          </a:lstStyle>
          <a:p>
            <a:br>
              <a:rPr lang="en-US" dirty="0"/>
            </a:br>
            <a:br>
              <a:rPr lang="en-US" dirty="0"/>
            </a:br>
            <a:br>
              <a:rPr lang="en-US" dirty="0"/>
            </a:br>
            <a:br>
              <a:rPr lang="en-US" dirty="0"/>
            </a:br>
            <a:br>
              <a:rPr lang="en-US" dirty="0"/>
            </a:br>
            <a:br>
              <a:rPr lang="en-US" dirty="0"/>
            </a:br>
            <a:br>
              <a:rPr lang="en-US" dirty="0"/>
            </a:br>
            <a:br>
              <a:rPr lang="en-US" dirty="0"/>
            </a:br>
            <a:r>
              <a:rPr lang="en-US" dirty="0"/>
              <a:t>Image placeholder</a:t>
            </a:r>
            <a:br>
              <a:rPr lang="en-US" dirty="0"/>
            </a:br>
            <a:br>
              <a:rPr lang="en-US" dirty="0"/>
            </a:br>
            <a:r>
              <a:rPr lang="en-US" dirty="0"/>
              <a:t> Click icon on center of </a:t>
            </a:r>
            <a:br>
              <a:rPr lang="en-US" dirty="0"/>
            </a:br>
            <a:r>
              <a:rPr lang="en-US" dirty="0"/>
              <a:t>image to replace</a:t>
            </a:r>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16153" t="11365" r="3078" b="7865"/>
          <a:stretch/>
        </p:blipFill>
        <p:spPr>
          <a:xfrm>
            <a:off x="0" y="0"/>
            <a:ext cx="12192000" cy="6858000"/>
          </a:xfrm>
          <a:prstGeom prst="rect">
            <a:avLst/>
          </a:prstGeom>
        </p:spPr>
      </p:pic>
      <p:sp>
        <p:nvSpPr>
          <p:cNvPr id="6" name="Text Placeholder 5"/>
          <p:cNvSpPr>
            <a:spLocks noGrp="1"/>
          </p:cNvSpPr>
          <p:nvPr>
            <p:ph type="body" sz="quarter" idx="11" hasCustomPrompt="1"/>
          </p:nvPr>
        </p:nvSpPr>
        <p:spPr>
          <a:xfrm>
            <a:off x="8244590" y="1770714"/>
            <a:ext cx="3616872" cy="3771900"/>
          </a:xfrm>
          <a:solidFill>
            <a:schemeClr val="tx2"/>
          </a:solidFill>
        </p:spPr>
        <p:txBody>
          <a:bodyPr lIns="91440" tIns="182880"/>
          <a:lstStyle>
            <a:lvl1pPr marL="12700" indent="0">
              <a:buFontTx/>
              <a:buNone/>
              <a:tabLst/>
              <a:defRPr baseline="0">
                <a:solidFill>
                  <a:schemeClr val="bg1"/>
                </a:solidFill>
              </a:defRPr>
            </a:lvl1pPr>
          </a:lstStyle>
          <a:p>
            <a:pPr lvl="0"/>
            <a:r>
              <a:rPr lang="en-US" dirty="0"/>
              <a:t>Here is a Key point about our initiatives</a:t>
            </a:r>
          </a:p>
        </p:txBody>
      </p:sp>
      <p:pic>
        <p:nvPicPr>
          <p:cNvPr id="7" name="Picture 6">
            <a:extLst>
              <a:ext uri="{FF2B5EF4-FFF2-40B4-BE49-F238E27FC236}">
                <a16:creationId xmlns:a16="http://schemas.microsoft.com/office/drawing/2014/main" id="{D661E9F6-A58D-F047-96AE-A660AD7CDB12}"/>
              </a:ext>
            </a:extLst>
          </p:cNvPr>
          <p:cNvPicPr>
            <a:picLocks noChangeAspect="1"/>
          </p:cNvPicPr>
          <p:nvPr userDrawn="1"/>
        </p:nvPicPr>
        <p:blipFill>
          <a:blip r:embed="rId2"/>
          <a:stretch>
            <a:fillRect/>
          </a:stretch>
        </p:blipFill>
        <p:spPr>
          <a:xfrm>
            <a:off x="6933181" y="6163170"/>
            <a:ext cx="4956517" cy="378623"/>
          </a:xfrm>
          <a:prstGeom prst="rect">
            <a:avLst/>
          </a:prstGeom>
        </p:spPr>
      </p:pic>
    </p:spTree>
    <p:extLst>
      <p:ext uri="{BB962C8B-B14F-4D97-AF65-F5344CB8AC3E}">
        <p14:creationId xmlns:p14="http://schemas.microsoft.com/office/powerpoint/2010/main" val="81696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w/Caption Left-Bullet">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59961" y="0"/>
            <a:ext cx="12266951" cy="6894576"/>
          </a:xfrm>
          <a:noFill/>
        </p:spPr>
        <p:txBody>
          <a:bodyPr>
            <a:normAutofit/>
          </a:bodyPr>
          <a:lstStyle>
            <a:lvl1pPr marL="0" indent="0" algn="ctr">
              <a:buFontTx/>
              <a:buNone/>
              <a:defRPr sz="1800">
                <a:solidFill>
                  <a:schemeClr val="bg2"/>
                </a:solidFill>
              </a:defRPr>
            </a:lvl1pPr>
          </a:lstStyle>
          <a:p>
            <a:br>
              <a:rPr lang="en-US" dirty="0"/>
            </a:br>
            <a:br>
              <a:rPr lang="en-US" dirty="0"/>
            </a:br>
            <a:br>
              <a:rPr lang="en-US" dirty="0"/>
            </a:br>
            <a:br>
              <a:rPr lang="en-US" dirty="0"/>
            </a:br>
            <a:br>
              <a:rPr lang="en-US" dirty="0"/>
            </a:br>
            <a:br>
              <a:rPr lang="en-US" dirty="0"/>
            </a:br>
            <a:br>
              <a:rPr lang="en-US" dirty="0"/>
            </a:br>
            <a:br>
              <a:rPr lang="en-US" dirty="0"/>
            </a:br>
            <a:r>
              <a:rPr lang="en-US" dirty="0"/>
              <a:t>Image placeholder</a:t>
            </a:r>
            <a:br>
              <a:rPr lang="en-US" dirty="0"/>
            </a:br>
            <a:br>
              <a:rPr lang="en-US" dirty="0"/>
            </a:br>
            <a:r>
              <a:rPr lang="en-US" dirty="0"/>
              <a:t> Click icon on center </a:t>
            </a:r>
            <a:br>
              <a:rPr lang="en-US" dirty="0"/>
            </a:br>
            <a:r>
              <a:rPr lang="en-US" dirty="0"/>
              <a:t>of image to replace</a:t>
            </a:r>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7036" t="24655" r="12169" b="7068"/>
          <a:stretch/>
        </p:blipFill>
        <p:spPr>
          <a:xfrm>
            <a:off x="-29980" y="0"/>
            <a:ext cx="12224512" cy="6876288"/>
          </a:xfrm>
          <a:prstGeom prst="rect">
            <a:avLst/>
          </a:prstGeom>
        </p:spPr>
      </p:pic>
      <p:sp>
        <p:nvSpPr>
          <p:cNvPr id="6" name="Text Placeholder 5"/>
          <p:cNvSpPr>
            <a:spLocks noGrp="1"/>
          </p:cNvSpPr>
          <p:nvPr>
            <p:ph type="body" sz="quarter" idx="11" hasCustomPrompt="1"/>
          </p:nvPr>
        </p:nvSpPr>
        <p:spPr>
          <a:xfrm>
            <a:off x="838200" y="1379537"/>
            <a:ext cx="3182938" cy="4658405"/>
          </a:xfrm>
          <a:solidFill>
            <a:schemeClr val="accent1"/>
          </a:solidFill>
        </p:spPr>
        <p:txBody>
          <a:bodyPr lIns="91440" tIns="182880"/>
          <a:lstStyle>
            <a:lvl1pPr>
              <a:defRPr baseline="0">
                <a:solidFill>
                  <a:schemeClr val="bg1"/>
                </a:solidFill>
              </a:defRPr>
            </a:lvl1pPr>
          </a:lstStyle>
          <a:p>
            <a:pPr lvl="0"/>
            <a:r>
              <a:rPr lang="en-US" dirty="0"/>
              <a:t>Here is a Key point about our initiatives</a:t>
            </a:r>
          </a:p>
          <a:p>
            <a:pPr lvl="0"/>
            <a:r>
              <a:rPr lang="en-US" dirty="0"/>
              <a:t>Key Point</a:t>
            </a:r>
          </a:p>
          <a:p>
            <a:pPr lvl="0"/>
            <a:r>
              <a:rPr lang="en-US" dirty="0"/>
              <a:t>Key Point</a:t>
            </a:r>
          </a:p>
        </p:txBody>
      </p:sp>
      <p:pic>
        <p:nvPicPr>
          <p:cNvPr id="10" name="Picture 9">
            <a:extLst>
              <a:ext uri="{FF2B5EF4-FFF2-40B4-BE49-F238E27FC236}">
                <a16:creationId xmlns:a16="http://schemas.microsoft.com/office/drawing/2014/main" id="{D223930B-6AF1-A04B-93C7-6482B0F6FF8C}"/>
              </a:ext>
            </a:extLst>
          </p:cNvPr>
          <p:cNvPicPr>
            <a:picLocks noChangeAspect="1"/>
          </p:cNvPicPr>
          <p:nvPr userDrawn="1"/>
        </p:nvPicPr>
        <p:blipFill>
          <a:blip r:embed="rId2"/>
          <a:stretch>
            <a:fillRect/>
          </a:stretch>
        </p:blipFill>
        <p:spPr>
          <a:xfrm>
            <a:off x="6639951" y="6127209"/>
            <a:ext cx="5133322" cy="392129"/>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Photo w/Caption Bottom">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1"/>
            <a:ext cx="12192000" cy="4818517"/>
          </a:xfrm>
          <a:noFill/>
        </p:spPr>
        <p:txBody>
          <a:bodyPr/>
          <a:lstStyle>
            <a:lvl1pPr marL="0" indent="0" algn="ctr">
              <a:buFontTx/>
              <a:buNone/>
              <a:defRPr>
                <a:solidFill>
                  <a:schemeClr val="bg2"/>
                </a:solidFill>
              </a:defRPr>
            </a:lvl1pPr>
          </a:lstStyle>
          <a:p>
            <a:br>
              <a:rPr lang="en-US" dirty="0"/>
            </a:br>
            <a:br>
              <a:rPr lang="en-US" dirty="0"/>
            </a:br>
            <a:br>
              <a:rPr lang="en-US" dirty="0"/>
            </a:br>
            <a:br>
              <a:rPr lang="en-US" dirty="0"/>
            </a:br>
            <a:br>
              <a:rPr lang="en-US" dirty="0"/>
            </a:br>
            <a:br>
              <a:rPr lang="en-US" dirty="0"/>
            </a:br>
            <a:r>
              <a:rPr lang="en-US" dirty="0"/>
              <a:t>Click icon on center</a:t>
            </a:r>
            <a:br>
              <a:rPr lang="en-US" dirty="0"/>
            </a:br>
            <a:r>
              <a:rPr lang="en-US" dirty="0"/>
              <a:t> of image to replace</a:t>
            </a:r>
          </a:p>
        </p:txBody>
      </p:sp>
      <p:sp>
        <p:nvSpPr>
          <p:cNvPr id="2" name="Title 1"/>
          <p:cNvSpPr>
            <a:spLocks noGrp="1"/>
          </p:cNvSpPr>
          <p:nvPr>
            <p:ph type="title" hasCustomPrompt="1"/>
          </p:nvPr>
        </p:nvSpPr>
        <p:spPr>
          <a:xfrm>
            <a:off x="0" y="4898113"/>
            <a:ext cx="12192000" cy="645432"/>
          </a:xfrm>
        </p:spPr>
        <p:txBody>
          <a:bodyPr lIns="548640" tIns="0" rIns="457200" bIns="0"/>
          <a:lstStyle>
            <a:lvl1pPr algn="ctr">
              <a:spcBef>
                <a:spcPts val="0"/>
              </a:spcBef>
              <a:defRPr/>
            </a:lvl1pPr>
          </a:lstStyle>
          <a:p>
            <a:r>
              <a:rPr lang="en-US" dirty="0"/>
              <a:t>My Caption Highlight</a:t>
            </a:r>
          </a:p>
        </p:txBody>
      </p:sp>
      <p:sp>
        <p:nvSpPr>
          <p:cNvPr id="6" name="Text Placeholder 5"/>
          <p:cNvSpPr>
            <a:spLocks noGrp="1"/>
          </p:cNvSpPr>
          <p:nvPr>
            <p:ph type="body" sz="quarter" idx="11" hasCustomPrompt="1"/>
          </p:nvPr>
        </p:nvSpPr>
        <p:spPr>
          <a:xfrm>
            <a:off x="0" y="5565998"/>
            <a:ext cx="12192000" cy="1091977"/>
          </a:xfrm>
        </p:spPr>
        <p:txBody>
          <a:bodyPr lIns="548640" tIns="0" rIns="457200" bIns="0"/>
          <a:lstStyle>
            <a:lvl1pPr marL="0" indent="0" algn="ctr">
              <a:lnSpc>
                <a:spcPct val="100000"/>
              </a:lnSpc>
              <a:spcBef>
                <a:spcPts val="0"/>
              </a:spcBef>
              <a:buFontTx/>
              <a:buNone/>
              <a:defRPr/>
            </a:lvl1pPr>
          </a:lstStyle>
          <a:p>
            <a:pPr lvl="0"/>
            <a:r>
              <a:rPr lang="en-US" dirty="0"/>
              <a:t>My Content</a:t>
            </a: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13334" r="434" b="27768"/>
          <a:stretch/>
        </p:blipFill>
        <p:spPr>
          <a:xfrm>
            <a:off x="0" y="0"/>
            <a:ext cx="12191999" cy="4800600"/>
          </a:xfrm>
          <a:prstGeom prst="rect">
            <a:avLst/>
          </a:prstGeom>
        </p:spPr>
      </p:pic>
    </p:spTree>
    <p:extLst>
      <p:ext uri="{BB962C8B-B14F-4D97-AF65-F5344CB8AC3E}">
        <p14:creationId xmlns:p14="http://schemas.microsoft.com/office/powerpoint/2010/main" val="573559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le+photo-grid">
    <p:spTree>
      <p:nvGrpSpPr>
        <p:cNvPr id="1" name=""/>
        <p:cNvGrpSpPr/>
        <p:nvPr/>
      </p:nvGrpSpPr>
      <p:grpSpPr>
        <a:xfrm>
          <a:off x="0" y="0"/>
          <a:ext cx="0" cy="0"/>
          <a:chOff x="0" y="0"/>
          <a:chExt cx="0" cy="0"/>
        </a:xfrm>
      </p:grpSpPr>
      <p:sp>
        <p:nvSpPr>
          <p:cNvPr id="12" name="Rectangle 11"/>
          <p:cNvSpPr/>
          <p:nvPr userDrawn="1"/>
        </p:nvSpPr>
        <p:spPr>
          <a:xfrm>
            <a:off x="0" y="0"/>
            <a:ext cx="5292969" cy="3042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3" hasCustomPrompt="1"/>
          </p:nvPr>
        </p:nvSpPr>
        <p:spPr>
          <a:xfrm>
            <a:off x="5443536" y="0"/>
            <a:ext cx="4030264" cy="3243262"/>
          </a:xfrm>
          <a:noFill/>
        </p:spPr>
        <p:txBody>
          <a:bodyPr>
            <a:normAutofit/>
          </a:bodyPr>
          <a:lstStyle>
            <a:lvl1pPr marL="0" indent="0" algn="ctr">
              <a:buFontTx/>
              <a:buNone/>
              <a:defRPr sz="1800" baseline="0">
                <a:solidFill>
                  <a:schemeClr val="bg2">
                    <a:lumMod val="85000"/>
                  </a:schemeClr>
                </a:solidFill>
              </a:defRPr>
            </a:lvl1pPr>
          </a:lstStyle>
          <a:p>
            <a:br>
              <a:rPr lang="en-US" dirty="0"/>
            </a:br>
            <a:br>
              <a:rPr lang="en-US" dirty="0"/>
            </a:br>
            <a:br>
              <a:rPr lang="en-US" dirty="0"/>
            </a:br>
            <a:br>
              <a:rPr lang="en-US" dirty="0"/>
            </a:br>
            <a:br>
              <a:rPr lang="en-US" dirty="0"/>
            </a:br>
            <a:br>
              <a:rPr lang="en-US" dirty="0"/>
            </a:br>
            <a:br>
              <a:rPr lang="en-US" dirty="0"/>
            </a:br>
            <a:r>
              <a:rPr lang="en-US" dirty="0"/>
              <a:t>Click photo icon to</a:t>
            </a:r>
            <a:br>
              <a:rPr lang="en-US" dirty="0"/>
            </a:br>
            <a:r>
              <a:rPr lang="en-US" dirty="0"/>
              <a:t>change photo</a:t>
            </a:r>
          </a:p>
        </p:txBody>
      </p:sp>
      <p:sp>
        <p:nvSpPr>
          <p:cNvPr id="13" name="Text Placeholder 5"/>
          <p:cNvSpPr>
            <a:spLocks noGrp="1"/>
          </p:cNvSpPr>
          <p:nvPr>
            <p:ph type="body" sz="quarter" idx="15" hasCustomPrompt="1"/>
          </p:nvPr>
        </p:nvSpPr>
        <p:spPr>
          <a:xfrm>
            <a:off x="2603897" y="3415902"/>
            <a:ext cx="2497931" cy="3442098"/>
          </a:xfrm>
          <a:solidFill>
            <a:schemeClr val="tx2"/>
          </a:solidFill>
        </p:spPr>
        <p:txBody>
          <a:bodyPr>
            <a:normAutofit/>
          </a:bodyPr>
          <a:lstStyle>
            <a:lvl1pPr marL="0" indent="0" algn="ctr">
              <a:buFontTx/>
              <a:buNone/>
              <a:defRPr sz="1800" baseline="0">
                <a:solidFill>
                  <a:schemeClr val="tx2"/>
                </a:solidFill>
              </a:defRPr>
            </a:lvl1pPr>
          </a:lstStyle>
          <a:p>
            <a:pPr lvl="0"/>
            <a:r>
              <a:rPr lang="en-US" dirty="0"/>
              <a:t>-</a:t>
            </a:r>
          </a:p>
        </p:txBody>
      </p:sp>
      <p:sp>
        <p:nvSpPr>
          <p:cNvPr id="15" name="Picture Placeholder 9"/>
          <p:cNvSpPr>
            <a:spLocks noGrp="1"/>
          </p:cNvSpPr>
          <p:nvPr>
            <p:ph type="pic" sz="quarter" idx="17" hasCustomPrompt="1"/>
          </p:nvPr>
        </p:nvSpPr>
        <p:spPr>
          <a:xfrm>
            <a:off x="5300663" y="3430190"/>
            <a:ext cx="6884193" cy="3442097"/>
          </a:xfrm>
          <a:noFill/>
        </p:spPr>
        <p:txBody>
          <a:bodyPr>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solidFill>
                  <a:schemeClr val="bg2">
                    <a:lumMod val="85000"/>
                  </a:schemeClr>
                </a:solidFill>
              </a:defRPr>
            </a:lvl1pPr>
          </a:lstStyle>
          <a:p>
            <a:br>
              <a:rPr lang="en-US" dirty="0"/>
            </a:br>
            <a:br>
              <a:rPr lang="en-US" dirty="0"/>
            </a:br>
            <a:br>
              <a:rPr lang="en-US" dirty="0"/>
            </a:br>
            <a:br>
              <a:rPr lang="en-US" dirty="0"/>
            </a:br>
            <a:br>
              <a:rPr lang="en-US" dirty="0"/>
            </a:br>
            <a:br>
              <a:rPr lang="en-US" dirty="0"/>
            </a:br>
            <a:br>
              <a:rPr lang="en-US" dirty="0"/>
            </a:br>
            <a:r>
              <a:rPr lang="en-US" dirty="0"/>
              <a:t>Click photo icon </a:t>
            </a:r>
            <a:br>
              <a:rPr lang="en-US" dirty="0"/>
            </a:br>
            <a:r>
              <a:rPr lang="en-US" dirty="0"/>
              <a:t>to change photo</a:t>
            </a:r>
          </a:p>
        </p:txBody>
      </p:sp>
      <p:sp>
        <p:nvSpPr>
          <p:cNvPr id="16" name="Picture Placeholder 11"/>
          <p:cNvSpPr>
            <a:spLocks noGrp="1"/>
          </p:cNvSpPr>
          <p:nvPr>
            <p:ph type="pic" sz="quarter" idx="18" hasCustomPrompt="1"/>
          </p:nvPr>
        </p:nvSpPr>
        <p:spPr>
          <a:xfrm>
            <a:off x="0" y="3430190"/>
            <a:ext cx="2405062" cy="3442097"/>
          </a:xfrm>
          <a:noFill/>
        </p:spPr>
        <p:txBody>
          <a:bodyPr/>
          <a:lstStyle>
            <a:lvl1pPr marL="0" marR="0" indent="0" algn="ctr" defTabSz="914400" rtl="0" eaLnBrk="1" fontAlgn="auto" latinLnBrk="0" hangingPunct="1">
              <a:lnSpc>
                <a:spcPct val="90000"/>
              </a:lnSpc>
              <a:spcBef>
                <a:spcPts val="1000"/>
              </a:spcBef>
              <a:spcAft>
                <a:spcPts val="0"/>
              </a:spcAft>
              <a:buClrTx/>
              <a:buSzTx/>
              <a:buFontTx/>
              <a:buNone/>
              <a:tabLst/>
              <a:defRPr sz="1800">
                <a:solidFill>
                  <a:schemeClr val="bg2">
                    <a:lumMod val="85000"/>
                  </a:schemeClr>
                </a:solidFill>
              </a:defRPr>
            </a:lvl1pPr>
          </a:lstStyle>
          <a:p>
            <a:br>
              <a:rPr lang="en-US" dirty="0"/>
            </a:br>
            <a:br>
              <a:rPr lang="en-US" dirty="0"/>
            </a:br>
            <a:br>
              <a:rPr lang="en-US" dirty="0"/>
            </a:br>
            <a:br>
              <a:rPr lang="en-US" dirty="0"/>
            </a:br>
            <a:br>
              <a:rPr lang="en-US" dirty="0"/>
            </a:br>
            <a:br>
              <a:rPr lang="en-US" dirty="0"/>
            </a:br>
            <a:br>
              <a:rPr lang="en-US" dirty="0"/>
            </a:br>
            <a:r>
              <a:rPr lang="en-US" dirty="0"/>
              <a:t>Click photo icon to change photo</a:t>
            </a:r>
          </a:p>
          <a:p>
            <a:endParaRPr lang="en-US" dirty="0"/>
          </a:p>
        </p:txBody>
      </p:sp>
      <p:sp>
        <p:nvSpPr>
          <p:cNvPr id="17" name="Text Placeholder 5"/>
          <p:cNvSpPr>
            <a:spLocks noGrp="1"/>
          </p:cNvSpPr>
          <p:nvPr>
            <p:ph type="body" sz="quarter" idx="19" hasCustomPrompt="1"/>
          </p:nvPr>
        </p:nvSpPr>
        <p:spPr>
          <a:xfrm>
            <a:off x="9694069" y="0"/>
            <a:ext cx="2497931" cy="3243262"/>
          </a:xfrm>
          <a:solidFill>
            <a:schemeClr val="tx2"/>
          </a:solidFill>
        </p:spPr>
        <p:txBody>
          <a:bodyPr>
            <a:normAutofit/>
          </a:bodyPr>
          <a:lstStyle>
            <a:lvl1pPr marL="0" indent="0" algn="ctr">
              <a:buFontTx/>
              <a:buNone/>
              <a:defRPr sz="1800" baseline="0">
                <a:solidFill>
                  <a:schemeClr val="tx2"/>
                </a:solidFill>
              </a:defRPr>
            </a:lvl1pPr>
          </a:lstStyle>
          <a:p>
            <a:pPr lvl="0"/>
            <a:r>
              <a:rPr lang="en-US" dirty="0"/>
              <a:t>-</a:t>
            </a:r>
          </a:p>
        </p:txBody>
      </p:sp>
      <p:sp>
        <p:nvSpPr>
          <p:cNvPr id="18" name="Text Placeholder 11"/>
          <p:cNvSpPr>
            <a:spLocks noGrp="1"/>
          </p:cNvSpPr>
          <p:nvPr>
            <p:ph type="body" sz="quarter" idx="20" hasCustomPrompt="1"/>
          </p:nvPr>
        </p:nvSpPr>
        <p:spPr>
          <a:xfrm>
            <a:off x="9694067" y="1621630"/>
            <a:ext cx="2490790" cy="678308"/>
          </a:xfrm>
        </p:spPr>
        <p:txBody>
          <a:bodyPr lIns="274320" rIns="274320">
            <a:noAutofit/>
          </a:bodyPr>
          <a:lstStyle>
            <a:lvl1pPr marL="0" indent="0" algn="ctr">
              <a:buFontTx/>
              <a:buNone/>
              <a:defRPr sz="2600">
                <a:solidFill>
                  <a:schemeClr val="bg2"/>
                </a:solidFill>
              </a:defRPr>
            </a:lvl1pPr>
            <a:lvl2pPr>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dirty="0"/>
              <a:t>Click to edit text content</a:t>
            </a:r>
          </a:p>
        </p:txBody>
      </p:sp>
      <p:sp>
        <p:nvSpPr>
          <p:cNvPr id="20" name="Text Placeholder 11"/>
          <p:cNvSpPr>
            <a:spLocks noGrp="1"/>
          </p:cNvSpPr>
          <p:nvPr>
            <p:ph type="body" sz="quarter" idx="21" hasCustomPrompt="1"/>
          </p:nvPr>
        </p:nvSpPr>
        <p:spPr>
          <a:xfrm>
            <a:off x="2603896" y="5222084"/>
            <a:ext cx="2497932" cy="678308"/>
          </a:xfrm>
        </p:spPr>
        <p:txBody>
          <a:bodyPr lIns="274320" rIns="274320">
            <a:noAutofit/>
          </a:bodyPr>
          <a:lstStyle>
            <a:lvl1pPr marL="0" indent="0" algn="ctr">
              <a:buFontTx/>
              <a:buNone/>
              <a:defRPr sz="2600">
                <a:solidFill>
                  <a:schemeClr val="bg2"/>
                </a:solidFill>
              </a:defRPr>
            </a:lvl1pPr>
            <a:lvl2pPr>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dirty="0"/>
              <a:t>Click to edit text content</a:t>
            </a:r>
          </a:p>
        </p:txBody>
      </p:sp>
      <p:sp>
        <p:nvSpPr>
          <p:cNvPr id="24" name="Text Placeholder 22"/>
          <p:cNvSpPr>
            <a:spLocks noGrp="1"/>
          </p:cNvSpPr>
          <p:nvPr>
            <p:ph type="body" sz="quarter" idx="23" hasCustomPrompt="1"/>
          </p:nvPr>
        </p:nvSpPr>
        <p:spPr>
          <a:xfrm>
            <a:off x="9694068" y="905547"/>
            <a:ext cx="2490787" cy="602134"/>
          </a:xfrm>
        </p:spPr>
        <p:txBody>
          <a:bodyPr lIns="182880" rIns="182880">
            <a:noAutofit/>
          </a:bodyPr>
          <a:lstStyle>
            <a:lvl1pPr marL="0" indent="0" algn="ctr">
              <a:buFontTx/>
              <a:buNone/>
              <a:defRPr lang="en-US" sz="4500" b="1" i="0" kern="1200" smtClean="0">
                <a:solidFill>
                  <a:schemeClr val="bg2"/>
                </a:solidFill>
                <a:latin typeface="+mj-lt"/>
                <a:ea typeface="Cambria" charset="0"/>
                <a:cs typeface="Cambria" charset="0"/>
              </a:defRPr>
            </a:lvl1pPr>
            <a:lvl2pPr>
              <a:defRPr lang="en-US" sz="6500" b="1" i="0" kern="1200" smtClean="0">
                <a:solidFill>
                  <a:schemeClr val="bg2"/>
                </a:solidFill>
                <a:latin typeface="Cambria" charset="0"/>
                <a:ea typeface="Cambria" charset="0"/>
                <a:cs typeface="Cambria" charset="0"/>
              </a:defRPr>
            </a:lvl2pPr>
            <a:lvl3pPr>
              <a:defRPr lang="en-US" sz="6500" b="1" i="0" kern="1200" smtClean="0">
                <a:solidFill>
                  <a:schemeClr val="bg2"/>
                </a:solidFill>
                <a:latin typeface="Cambria" charset="0"/>
                <a:ea typeface="Cambria" charset="0"/>
                <a:cs typeface="Cambria" charset="0"/>
              </a:defRPr>
            </a:lvl3pPr>
            <a:lvl4pPr>
              <a:defRPr lang="en-US" sz="6500" b="1" i="0" kern="1200" smtClean="0">
                <a:solidFill>
                  <a:schemeClr val="bg2"/>
                </a:solidFill>
                <a:latin typeface="Cambria" charset="0"/>
                <a:ea typeface="Cambria" charset="0"/>
                <a:cs typeface="Cambria" charset="0"/>
              </a:defRPr>
            </a:lvl4pPr>
            <a:lvl5pPr>
              <a:defRPr lang="en-US" sz="6500" b="1" i="0" kern="1200">
                <a:solidFill>
                  <a:schemeClr val="bg2"/>
                </a:solidFill>
                <a:latin typeface="Cambria" charset="0"/>
                <a:ea typeface="Cambria" charset="0"/>
                <a:cs typeface="Cambria" charset="0"/>
              </a:defRPr>
            </a:lvl5pPr>
          </a:lstStyle>
          <a:p>
            <a:pPr lvl="0"/>
            <a:r>
              <a:rPr lang="en-US" dirty="0"/>
              <a:t>#1 Stat</a:t>
            </a:r>
          </a:p>
        </p:txBody>
      </p:sp>
      <p:sp>
        <p:nvSpPr>
          <p:cNvPr id="28" name="Picture Placeholder 27"/>
          <p:cNvSpPr>
            <a:spLocks noGrp="1"/>
          </p:cNvSpPr>
          <p:nvPr>
            <p:ph type="pic" sz="quarter" idx="26" hasCustomPrompt="1"/>
          </p:nvPr>
        </p:nvSpPr>
        <p:spPr>
          <a:xfrm>
            <a:off x="2108070" y="431075"/>
            <a:ext cx="1004407" cy="1035786"/>
          </a:xfrm>
          <a:noFill/>
        </p:spPr>
        <p:txBody>
          <a:bodyPr lIns="0" rIns="0">
            <a:normAutofit/>
          </a:bodyPr>
          <a:lstStyle>
            <a:lvl1pPr marL="0" indent="0" algn="ctr">
              <a:buFontTx/>
              <a:buNone/>
              <a:defRPr sz="1400">
                <a:solidFill>
                  <a:schemeClr val="bg1">
                    <a:lumMod val="25000"/>
                  </a:schemeClr>
                </a:solidFill>
              </a:defRPr>
            </a:lvl1pPr>
          </a:lstStyle>
          <a:p>
            <a:r>
              <a:rPr lang="en-US" dirty="0"/>
              <a:t>Click to replace</a:t>
            </a:r>
          </a:p>
        </p:txBody>
      </p:sp>
      <p:sp>
        <p:nvSpPr>
          <p:cNvPr id="29" name="Text Placeholder 22"/>
          <p:cNvSpPr>
            <a:spLocks noGrp="1"/>
          </p:cNvSpPr>
          <p:nvPr>
            <p:ph type="body" sz="quarter" idx="27" hasCustomPrompt="1"/>
          </p:nvPr>
        </p:nvSpPr>
        <p:spPr>
          <a:xfrm>
            <a:off x="2603896" y="4619950"/>
            <a:ext cx="2490787" cy="602134"/>
          </a:xfrm>
        </p:spPr>
        <p:txBody>
          <a:bodyPr lIns="182880" rIns="182880">
            <a:noAutofit/>
          </a:bodyPr>
          <a:lstStyle>
            <a:lvl1pPr marL="0" indent="0" algn="ctr">
              <a:buFontTx/>
              <a:buNone/>
              <a:defRPr lang="en-US" sz="4500" b="1" i="0" kern="1200" smtClean="0">
                <a:solidFill>
                  <a:schemeClr val="bg2"/>
                </a:solidFill>
                <a:latin typeface="+mj-lt"/>
                <a:ea typeface="Cambria" charset="0"/>
                <a:cs typeface="Cambria" charset="0"/>
              </a:defRPr>
            </a:lvl1pPr>
            <a:lvl2pPr>
              <a:defRPr lang="en-US" sz="6500" b="1" i="0" kern="1200" smtClean="0">
                <a:solidFill>
                  <a:schemeClr val="bg2"/>
                </a:solidFill>
                <a:latin typeface="Cambria" charset="0"/>
                <a:ea typeface="Cambria" charset="0"/>
                <a:cs typeface="Cambria" charset="0"/>
              </a:defRPr>
            </a:lvl2pPr>
            <a:lvl3pPr>
              <a:defRPr lang="en-US" sz="6500" b="1" i="0" kern="1200" smtClean="0">
                <a:solidFill>
                  <a:schemeClr val="bg2"/>
                </a:solidFill>
                <a:latin typeface="Cambria" charset="0"/>
                <a:ea typeface="Cambria" charset="0"/>
                <a:cs typeface="Cambria" charset="0"/>
              </a:defRPr>
            </a:lvl3pPr>
            <a:lvl4pPr>
              <a:defRPr lang="en-US" sz="6500" b="1" i="0" kern="1200" smtClean="0">
                <a:solidFill>
                  <a:schemeClr val="bg2"/>
                </a:solidFill>
                <a:latin typeface="Cambria" charset="0"/>
                <a:ea typeface="Cambria" charset="0"/>
                <a:cs typeface="Cambria" charset="0"/>
              </a:defRPr>
            </a:lvl4pPr>
            <a:lvl5pPr>
              <a:defRPr lang="en-US" sz="6500" b="1" i="0" kern="1200">
                <a:solidFill>
                  <a:schemeClr val="bg2"/>
                </a:solidFill>
                <a:latin typeface="Cambria" charset="0"/>
                <a:ea typeface="Cambria" charset="0"/>
                <a:cs typeface="Cambria" charset="0"/>
              </a:defRPr>
            </a:lvl5pPr>
          </a:lstStyle>
          <a:p>
            <a:pPr lvl="0"/>
            <a:r>
              <a:rPr lang="en-US" dirty="0"/>
              <a:t>#1 Stat</a:t>
            </a:r>
          </a:p>
        </p:txBody>
      </p:sp>
      <p:sp>
        <p:nvSpPr>
          <p:cNvPr id="7" name="Text Placeholder 11"/>
          <p:cNvSpPr>
            <a:spLocks noGrp="1"/>
          </p:cNvSpPr>
          <p:nvPr>
            <p:ph type="body" sz="quarter" idx="12" hasCustomPrompt="1"/>
          </p:nvPr>
        </p:nvSpPr>
        <p:spPr>
          <a:xfrm>
            <a:off x="-1" y="2356847"/>
            <a:ext cx="5300663" cy="678308"/>
          </a:xfrm>
        </p:spPr>
        <p:txBody>
          <a:bodyPr lIns="274320" rIns="274320">
            <a:noAutofit/>
          </a:bodyPr>
          <a:lstStyle>
            <a:lvl1pPr marL="0" indent="0" algn="ctr">
              <a:buFontTx/>
              <a:buNone/>
              <a:defRPr sz="2800">
                <a:solidFill>
                  <a:schemeClr val="bg2"/>
                </a:solidFill>
              </a:defRPr>
            </a:lvl1pPr>
            <a:lvl2pPr>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dirty="0"/>
              <a:t>Click to edit text content</a:t>
            </a:r>
          </a:p>
        </p:txBody>
      </p:sp>
      <p:sp>
        <p:nvSpPr>
          <p:cNvPr id="23" name="Text Placeholder 22"/>
          <p:cNvSpPr>
            <a:spLocks noGrp="1"/>
          </p:cNvSpPr>
          <p:nvPr>
            <p:ph type="body" sz="quarter" idx="22" hasCustomPrompt="1"/>
          </p:nvPr>
        </p:nvSpPr>
        <p:spPr>
          <a:xfrm>
            <a:off x="14289" y="1621629"/>
            <a:ext cx="5286374" cy="723543"/>
          </a:xfrm>
        </p:spPr>
        <p:txBody>
          <a:bodyPr lIns="274320" rIns="274320">
            <a:noAutofit/>
          </a:bodyPr>
          <a:lstStyle>
            <a:lvl1pPr marL="0" indent="0" algn="ctr">
              <a:buFontTx/>
              <a:buNone/>
              <a:defRPr lang="en-US" sz="5500" b="1" i="0" kern="1200" smtClean="0">
                <a:solidFill>
                  <a:schemeClr val="bg2"/>
                </a:solidFill>
                <a:latin typeface="+mj-lt"/>
                <a:ea typeface="Cambria" charset="0"/>
                <a:cs typeface="Cambria" charset="0"/>
              </a:defRPr>
            </a:lvl1pPr>
            <a:lvl2pPr>
              <a:defRPr lang="en-US" sz="6500" b="1" i="0" kern="1200" smtClean="0">
                <a:solidFill>
                  <a:schemeClr val="bg2"/>
                </a:solidFill>
                <a:latin typeface="Cambria" charset="0"/>
                <a:ea typeface="Cambria" charset="0"/>
                <a:cs typeface="Cambria" charset="0"/>
              </a:defRPr>
            </a:lvl2pPr>
            <a:lvl3pPr>
              <a:defRPr lang="en-US" sz="6500" b="1" i="0" kern="1200" smtClean="0">
                <a:solidFill>
                  <a:schemeClr val="bg2"/>
                </a:solidFill>
                <a:latin typeface="Cambria" charset="0"/>
                <a:ea typeface="Cambria" charset="0"/>
                <a:cs typeface="Cambria" charset="0"/>
              </a:defRPr>
            </a:lvl3pPr>
            <a:lvl4pPr>
              <a:defRPr lang="en-US" sz="6500" b="1" i="0" kern="1200" smtClean="0">
                <a:solidFill>
                  <a:schemeClr val="bg2"/>
                </a:solidFill>
                <a:latin typeface="Cambria" charset="0"/>
                <a:ea typeface="Cambria" charset="0"/>
                <a:cs typeface="Cambria" charset="0"/>
              </a:defRPr>
            </a:lvl4pPr>
            <a:lvl5pPr>
              <a:defRPr lang="en-US" sz="6500" b="1" i="0" kern="1200">
                <a:solidFill>
                  <a:schemeClr val="bg2"/>
                </a:solidFill>
                <a:latin typeface="Cambria" charset="0"/>
                <a:ea typeface="Cambria" charset="0"/>
                <a:cs typeface="Cambria" charset="0"/>
              </a:defRPr>
            </a:lvl5pPr>
          </a:lstStyle>
          <a:p>
            <a:pPr lvl="0"/>
            <a:r>
              <a:rPr lang="en-US" dirty="0"/>
              <a:t>#1 Stat</a:t>
            </a:r>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295" t="-126" r="14590"/>
          <a:stretch/>
        </p:blipFill>
        <p:spPr>
          <a:xfrm>
            <a:off x="5468814" y="0"/>
            <a:ext cx="4026877" cy="3235571"/>
          </a:xfrm>
          <a:prstGeom prst="rect">
            <a:avLst/>
          </a:prstGeom>
        </p:spPr>
      </p:pic>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8254" t="9257" r="51843" b="9312"/>
          <a:stretch/>
        </p:blipFill>
        <p:spPr>
          <a:xfrm>
            <a:off x="0" y="3429000"/>
            <a:ext cx="2409092" cy="3429000"/>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2151" t="23462" r="4488" b="14231"/>
          <a:stretch/>
        </p:blipFill>
        <p:spPr>
          <a:xfrm>
            <a:off x="5310554" y="3446585"/>
            <a:ext cx="6881446" cy="3429000"/>
          </a:xfrm>
          <a:prstGeom prst="rect">
            <a:avLst/>
          </a:prstGeom>
        </p:spPr>
      </p:pic>
    </p:spTree>
    <p:extLst>
      <p:ext uri="{BB962C8B-B14F-4D97-AF65-F5344CB8AC3E}">
        <p14:creationId xmlns:p14="http://schemas.microsoft.com/office/powerpoint/2010/main" val="637505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act Inf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4672" y="841248"/>
            <a:ext cx="10515600" cy="749953"/>
          </a:xfrm>
        </p:spPr>
        <p:txBody>
          <a:bodyPr lIns="0" tIns="0" rIns="0" bIns="0"/>
          <a:lstStyle>
            <a:lvl1pPr>
              <a:defRPr/>
            </a:lvl1pPr>
          </a:lstStyle>
          <a:p>
            <a:r>
              <a:rPr lang="en-US" dirty="0"/>
              <a:t>Let’s Connect</a:t>
            </a:r>
          </a:p>
        </p:txBody>
      </p:sp>
      <p:sp>
        <p:nvSpPr>
          <p:cNvPr id="4" name="Text Placeholder 3"/>
          <p:cNvSpPr>
            <a:spLocks noGrp="1"/>
          </p:cNvSpPr>
          <p:nvPr>
            <p:ph type="body" sz="quarter" idx="10" hasCustomPrompt="1"/>
          </p:nvPr>
        </p:nvSpPr>
        <p:spPr>
          <a:xfrm>
            <a:off x="804672" y="2738429"/>
            <a:ext cx="7315200" cy="457200"/>
          </a:xfrm>
        </p:spPr>
        <p:txBody>
          <a:bodyPr lIns="0" tIns="0" rIns="0" bIns="0">
            <a:normAutofit/>
          </a:bodyPr>
          <a:lstStyle>
            <a:lvl1pPr marL="0" indent="0">
              <a:buFontTx/>
              <a:buNone/>
              <a:defRPr sz="3600" b="1">
                <a:solidFill>
                  <a:schemeClr val="tx2"/>
                </a:solidFill>
              </a:defRPr>
            </a:lvl1pPr>
          </a:lstStyle>
          <a:p>
            <a:pPr lvl="0"/>
            <a:r>
              <a:rPr lang="en-US" dirty="0"/>
              <a:t>My Name</a:t>
            </a:r>
          </a:p>
        </p:txBody>
      </p:sp>
      <p:sp>
        <p:nvSpPr>
          <p:cNvPr id="6" name="Text Placeholder 5"/>
          <p:cNvSpPr>
            <a:spLocks noGrp="1"/>
          </p:cNvSpPr>
          <p:nvPr>
            <p:ph type="body" sz="quarter" idx="11" hasCustomPrompt="1"/>
          </p:nvPr>
        </p:nvSpPr>
        <p:spPr>
          <a:xfrm>
            <a:off x="804672" y="3319452"/>
            <a:ext cx="7315200" cy="411480"/>
          </a:xfrm>
        </p:spPr>
        <p:txBody>
          <a:bodyPr lIns="0" tIns="0" rIns="0" bIns="0"/>
          <a:lstStyle>
            <a:lvl1pPr marL="0" indent="0">
              <a:buFontTx/>
              <a:buNone/>
              <a:defRPr/>
            </a:lvl1pPr>
          </a:lstStyle>
          <a:p>
            <a:pPr lvl="0"/>
            <a:r>
              <a:rPr lang="en-US" dirty="0"/>
              <a:t>Job Title</a:t>
            </a:r>
          </a:p>
        </p:txBody>
      </p:sp>
      <p:sp>
        <p:nvSpPr>
          <p:cNvPr id="7" name="Text Placeholder 5"/>
          <p:cNvSpPr>
            <a:spLocks noGrp="1"/>
          </p:cNvSpPr>
          <p:nvPr>
            <p:ph type="body" sz="quarter" idx="12" hasCustomPrompt="1"/>
          </p:nvPr>
        </p:nvSpPr>
        <p:spPr>
          <a:xfrm>
            <a:off x="804672" y="3759406"/>
            <a:ext cx="7315200" cy="411480"/>
          </a:xfrm>
        </p:spPr>
        <p:txBody>
          <a:bodyPr lIns="0" tIns="0" rIns="0" bIns="0"/>
          <a:lstStyle>
            <a:lvl1pPr marL="0" indent="0">
              <a:buFontTx/>
              <a:buNone/>
              <a:defRPr/>
            </a:lvl1pPr>
          </a:lstStyle>
          <a:p>
            <a:pPr lvl="0"/>
            <a:r>
              <a:rPr lang="en-US" dirty="0"/>
              <a:t>Email address</a:t>
            </a:r>
          </a:p>
        </p:txBody>
      </p:sp>
      <p:sp>
        <p:nvSpPr>
          <p:cNvPr id="8" name="Text Placeholder 5"/>
          <p:cNvSpPr>
            <a:spLocks noGrp="1"/>
          </p:cNvSpPr>
          <p:nvPr>
            <p:ph type="body" sz="quarter" idx="13" hasCustomPrompt="1"/>
          </p:nvPr>
        </p:nvSpPr>
        <p:spPr>
          <a:xfrm>
            <a:off x="804672" y="4252322"/>
            <a:ext cx="7315200" cy="411480"/>
          </a:xfrm>
        </p:spPr>
        <p:txBody>
          <a:bodyPr lIns="0" tIns="0" rIns="0" bIns="0"/>
          <a:lstStyle>
            <a:lvl1pPr marL="0" indent="0">
              <a:buFontTx/>
              <a:buNone/>
              <a:defRPr/>
            </a:lvl1pPr>
          </a:lstStyle>
          <a:p>
            <a:pPr lvl="0"/>
            <a:r>
              <a:rPr lang="en-US" dirty="0"/>
              <a:t>Phone Number</a:t>
            </a:r>
          </a:p>
        </p:txBody>
      </p:sp>
      <p:sp>
        <p:nvSpPr>
          <p:cNvPr id="10" name="TextBox 9"/>
          <p:cNvSpPr txBox="1"/>
          <p:nvPr userDrawn="1"/>
        </p:nvSpPr>
        <p:spPr>
          <a:xfrm>
            <a:off x="9628530" y="5608123"/>
            <a:ext cx="2353388" cy="369332"/>
          </a:xfrm>
          <a:prstGeom prst="rect">
            <a:avLst/>
          </a:prstGeom>
          <a:noFill/>
        </p:spPr>
        <p:txBody>
          <a:bodyPr wrap="square" lIns="0" tIns="0" rIns="0" bIns="0" rtlCol="0">
            <a:spAutoFit/>
          </a:bodyPr>
          <a:lstStyle/>
          <a:p>
            <a:pPr algn="ctr"/>
            <a:r>
              <a:rPr lang="en-US" sz="2400" b="1" dirty="0" err="1">
                <a:solidFill>
                  <a:schemeClr val="tx2"/>
                </a:solidFill>
                <a:latin typeface="Arial" charset="0"/>
                <a:ea typeface="Arial" charset="0"/>
                <a:cs typeface="Arial" charset="0"/>
              </a:rPr>
              <a:t>fi.ncsu.edu</a:t>
            </a:r>
            <a:endParaRPr lang="en-US" sz="2400" b="1" dirty="0">
              <a:solidFill>
                <a:schemeClr val="tx2"/>
              </a:solidFill>
              <a:latin typeface="Arial" charset="0"/>
              <a:ea typeface="Arial" charset="0"/>
              <a:cs typeface="Arial"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49168" y="6095007"/>
            <a:ext cx="347472" cy="347472"/>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8922" y="6095007"/>
            <a:ext cx="347472" cy="347472"/>
          </a:xfrm>
          <a:prstGeom prst="rect">
            <a:avLst/>
          </a:prstGeom>
        </p:spPr>
      </p:pic>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80408" y="6097878"/>
            <a:ext cx="347472" cy="347472"/>
          </a:xfrm>
          <a:prstGeom prst="rect">
            <a:avLst/>
          </a:prstGeom>
        </p:spPr>
      </p:pic>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7344" y="6095007"/>
            <a:ext cx="347472" cy="347472"/>
          </a:xfrm>
          <a:prstGeom prst="rect">
            <a:avLst/>
          </a:prstGeom>
        </p:spPr>
      </p:pic>
      <p:pic>
        <p:nvPicPr>
          <p:cNvPr id="15" name="Picture 14">
            <a:extLst>
              <a:ext uri="{FF2B5EF4-FFF2-40B4-BE49-F238E27FC236}">
                <a16:creationId xmlns:a16="http://schemas.microsoft.com/office/drawing/2014/main" id="{89516C17-7020-D34D-A8B7-A30183C82809}"/>
              </a:ext>
            </a:extLst>
          </p:cNvPr>
          <p:cNvPicPr>
            <a:picLocks noChangeAspect="1"/>
          </p:cNvPicPr>
          <p:nvPr userDrawn="1"/>
        </p:nvPicPr>
        <p:blipFill>
          <a:blip r:embed="rId2"/>
          <a:stretch>
            <a:fillRect/>
          </a:stretch>
        </p:blipFill>
        <p:spPr>
          <a:xfrm>
            <a:off x="838200" y="6060277"/>
            <a:ext cx="4956517" cy="378623"/>
          </a:xfrm>
          <a:prstGeom prst="rect">
            <a:avLst/>
          </a:prstGeom>
        </p:spPr>
      </p:pic>
    </p:spTree>
    <p:extLst>
      <p:ext uri="{BB962C8B-B14F-4D97-AF65-F5344CB8AC3E}">
        <p14:creationId xmlns:p14="http://schemas.microsoft.com/office/powerpoint/2010/main" val="1666761567"/>
      </p:ext>
    </p:extLst>
  </p:cSld>
  <p:clrMapOvr>
    <a:masterClrMapping/>
  </p:clrMapOvr>
  <p:extLst>
    <p:ext uri="{DCECCB84-F9BA-43D5-87BE-67443E8EF086}">
      <p15:sldGuideLst xmlns:p15="http://schemas.microsoft.com/office/powerpoint/2012/main">
        <p15:guide id="1" orient="horz" pos="4056" userDrawn="1">
          <p15:clr>
            <a:srgbClr val="FBAE40"/>
          </p15:clr>
        </p15:guide>
        <p15:guide id="2" pos="7320" userDrawn="1">
          <p15:clr>
            <a:srgbClr val="FBAE40"/>
          </p15:clr>
        </p15:guide>
        <p15:guide id="3" pos="6288"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998400"/>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72200" y="1825625"/>
            <a:ext cx="5181600" cy="3998400"/>
          </a:xfrm>
        </p:spPr>
        <p:txBody>
          <a:bodyPr/>
          <a:lstStyle/>
          <a:p>
            <a:pPr lvl="0"/>
            <a:r>
              <a:rPr lang="en-US" dirty="0"/>
              <a:t>Click to edit Master text styles</a:t>
            </a:r>
          </a:p>
          <a:p>
            <a:pPr lvl="1"/>
            <a:r>
              <a:rPr lang="en-US" dirty="0"/>
              <a:t>Second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F75772B-0268-BC43-965D-EA28D7A53B2E}"/>
              </a:ext>
            </a:extLst>
          </p:cNvPr>
          <p:cNvSpPr/>
          <p:nvPr userDrawn="1"/>
        </p:nvSpPr>
        <p:spPr>
          <a:xfrm>
            <a:off x="0" y="3269"/>
            <a:ext cx="12261574" cy="6927574"/>
          </a:xfrm>
          <a:prstGeom prst="rect">
            <a:avLst/>
          </a:prstGeom>
          <a:solidFill>
            <a:schemeClr val="bg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3E3AAEB-1695-6C4A-A6C8-8D6C77937E31}"/>
              </a:ext>
            </a:extLst>
          </p:cNvPr>
          <p:cNvSpPr txBox="1"/>
          <p:nvPr userDrawn="1"/>
        </p:nvSpPr>
        <p:spPr>
          <a:xfrm>
            <a:off x="469654" y="1334512"/>
            <a:ext cx="6702858" cy="3416320"/>
          </a:xfrm>
          <a:prstGeom prst="rect">
            <a:avLst/>
          </a:prstGeom>
          <a:noFill/>
        </p:spPr>
        <p:txBody>
          <a:bodyPr wrap="square" rtlCol="0">
            <a:spAutoFit/>
          </a:bodyPr>
          <a:lstStyle/>
          <a:p>
            <a:endParaRPr lang="en-US" sz="2400" b="1" dirty="0"/>
          </a:p>
          <a:p>
            <a:r>
              <a:rPr lang="en-US" sz="2400" b="1" dirty="0"/>
              <a:t>Object Placeholders</a:t>
            </a:r>
          </a:p>
          <a:p>
            <a:r>
              <a:rPr lang="en-US" sz="2400" dirty="0"/>
              <a:t>To replace images, click icon on center of </a:t>
            </a:r>
            <a:br>
              <a:rPr lang="en-US" sz="2400" dirty="0"/>
            </a:br>
            <a:r>
              <a:rPr lang="en-US" sz="2400" dirty="0"/>
              <a:t>photo or drag new photo onto icon.</a:t>
            </a:r>
          </a:p>
          <a:p>
            <a:endParaRPr lang="en-US" sz="2400" dirty="0"/>
          </a:p>
          <a:p>
            <a:r>
              <a:rPr lang="en-US" sz="2400" b="1" dirty="0"/>
              <a:t>Wordmarks</a:t>
            </a:r>
          </a:p>
          <a:p>
            <a:r>
              <a:rPr lang="en-US" sz="2400" dirty="0"/>
              <a:t>If you need to add Friday Institute wordmarks to any slide, then you can copy and paste them from here.</a:t>
            </a:r>
          </a:p>
        </p:txBody>
      </p:sp>
      <p:pic>
        <p:nvPicPr>
          <p:cNvPr id="13" name="Picture 12">
            <a:extLst>
              <a:ext uri="{FF2B5EF4-FFF2-40B4-BE49-F238E27FC236}">
                <a16:creationId xmlns:a16="http://schemas.microsoft.com/office/drawing/2014/main" id="{BD2F585F-006C-F543-A4C5-8265C8C6D0CA}"/>
              </a:ext>
            </a:extLst>
          </p:cNvPr>
          <p:cNvPicPr>
            <a:picLocks noChangeAspect="1"/>
          </p:cNvPicPr>
          <p:nvPr userDrawn="1"/>
        </p:nvPicPr>
        <p:blipFill>
          <a:blip r:embed="rId2"/>
          <a:stretch>
            <a:fillRect/>
          </a:stretch>
        </p:blipFill>
        <p:spPr>
          <a:xfrm>
            <a:off x="7420488" y="1691040"/>
            <a:ext cx="3899784" cy="1965642"/>
          </a:xfrm>
          <a:prstGeom prst="rect">
            <a:avLst/>
          </a:prstGeom>
        </p:spPr>
      </p:pic>
      <p:sp>
        <p:nvSpPr>
          <p:cNvPr id="14" name="Oval 13">
            <a:extLst>
              <a:ext uri="{FF2B5EF4-FFF2-40B4-BE49-F238E27FC236}">
                <a16:creationId xmlns:a16="http://schemas.microsoft.com/office/drawing/2014/main" id="{5335BCCB-3263-6E4D-9DFC-C7BD3F55DC68}"/>
              </a:ext>
            </a:extLst>
          </p:cNvPr>
          <p:cNvSpPr/>
          <p:nvPr userDrawn="1"/>
        </p:nvSpPr>
        <p:spPr>
          <a:xfrm>
            <a:off x="9098819" y="2416405"/>
            <a:ext cx="536485" cy="526944"/>
          </a:xfrm>
          <a:prstGeom prst="ellipse">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37FA7AB7-F0DD-C545-8E75-B213551123EB}"/>
              </a:ext>
            </a:extLst>
          </p:cNvPr>
          <p:cNvCxnSpPr>
            <a:cxnSpLocks/>
          </p:cNvCxnSpPr>
          <p:nvPr userDrawn="1"/>
        </p:nvCxnSpPr>
        <p:spPr>
          <a:xfrm>
            <a:off x="6201338" y="2732547"/>
            <a:ext cx="2743200" cy="1"/>
          </a:xfrm>
          <a:prstGeom prst="straightConnector1">
            <a:avLst/>
          </a:prstGeom>
          <a:ln w="508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E6090B1-C963-3E4B-8C9E-6A295D59EE26}"/>
              </a:ext>
            </a:extLst>
          </p:cNvPr>
          <p:cNvSpPr txBox="1"/>
          <p:nvPr userDrawn="1"/>
        </p:nvSpPr>
        <p:spPr>
          <a:xfrm>
            <a:off x="448141" y="308273"/>
            <a:ext cx="7245752" cy="830997"/>
          </a:xfrm>
          <a:prstGeom prst="rect">
            <a:avLst/>
          </a:prstGeom>
          <a:noFill/>
        </p:spPr>
        <p:txBody>
          <a:bodyPr wrap="square" rtlCol="0">
            <a:spAutoFit/>
          </a:bodyPr>
          <a:lstStyle/>
          <a:p>
            <a:r>
              <a:rPr kumimoji="0" lang="en-US" sz="4800" b="1" i="0" u="none" strike="noStrike" kern="1200" cap="none" spc="0" normalizeH="0" baseline="0" noProof="0" dirty="0">
                <a:ln>
                  <a:noFill/>
                </a:ln>
                <a:solidFill>
                  <a:srgbClr val="CC0000"/>
                </a:solidFill>
                <a:effectLst/>
                <a:uLnTx/>
                <a:uFillTx/>
                <a:latin typeface="Arial" charset="0"/>
                <a:cs typeface="Arial" charset="0"/>
              </a:rPr>
              <a:t>Instructions</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1961" y="25256535"/>
            <a:ext cx="13716000" cy="2669297"/>
          </a:xfrm>
          <a:prstGeom prst="rect">
            <a:avLst/>
          </a:prstGeom>
        </p:spPr>
      </p:pic>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4617" y="19764695"/>
            <a:ext cx="13716000" cy="1604522"/>
          </a:xfrm>
          <a:prstGeom prst="rect">
            <a:avLst/>
          </a:prstGeom>
        </p:spPr>
      </p:pic>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13382" y="22268407"/>
            <a:ext cx="13716000" cy="1605698"/>
          </a:xfrm>
          <a:prstGeom prst="rect">
            <a:avLst/>
          </a:prstGeom>
        </p:spPr>
      </p:pic>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82902" y="19780966"/>
            <a:ext cx="13716000" cy="1605698"/>
          </a:xfrm>
          <a:prstGeom prst="rect">
            <a:avLst/>
          </a:prstGeom>
        </p:spPr>
      </p:pic>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4617" y="22268407"/>
            <a:ext cx="13716000" cy="1604522"/>
          </a:xfrm>
          <a:prstGeom prst="rect">
            <a:avLst/>
          </a:prstGeom>
        </p:spPr>
      </p:pic>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50246" y="25287515"/>
            <a:ext cx="13716000" cy="2669297"/>
          </a:xfrm>
          <a:prstGeom prst="rect">
            <a:avLst/>
          </a:prstGeom>
        </p:spPr>
      </p:pic>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82904" y="28629430"/>
            <a:ext cx="13716000" cy="2669297"/>
          </a:xfrm>
          <a:prstGeom prst="rect">
            <a:avLst/>
          </a:prstGeom>
        </p:spPr>
      </p:pic>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1961" y="28652878"/>
            <a:ext cx="13716000" cy="2669297"/>
          </a:xfrm>
          <a:prstGeom prst="rect">
            <a:avLst/>
          </a:prstGeom>
        </p:spPr>
      </p:pic>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4361" y="25408935"/>
            <a:ext cx="13716000" cy="2669297"/>
          </a:xfrm>
          <a:prstGeom prst="rect">
            <a:avLst/>
          </a:prstGeom>
        </p:spPr>
      </p:pic>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017" y="19917095"/>
            <a:ext cx="13716000" cy="1604522"/>
          </a:xfrm>
          <a:prstGeom prst="rect">
            <a:avLst/>
          </a:prstGeom>
        </p:spPr>
      </p:pic>
      <p:pic>
        <p:nvPicPr>
          <p:cNvPr id="27" name="Picture 2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65782" y="22420807"/>
            <a:ext cx="13716000" cy="1605698"/>
          </a:xfrm>
          <a:prstGeom prst="rect">
            <a:avLst/>
          </a:prstGeom>
        </p:spPr>
      </p:pic>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35302" y="19933366"/>
            <a:ext cx="13716000" cy="1605698"/>
          </a:xfrm>
          <a:prstGeom prst="rect">
            <a:avLst/>
          </a:prstGeom>
        </p:spPr>
      </p:pic>
      <p:pic>
        <p:nvPicPr>
          <p:cNvPr id="29" name="Pictur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7017" y="22420807"/>
            <a:ext cx="13716000" cy="1604522"/>
          </a:xfrm>
          <a:prstGeom prst="rect">
            <a:avLst/>
          </a:prstGeom>
        </p:spPr>
      </p:pic>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02646" y="25439915"/>
            <a:ext cx="13716000" cy="2669297"/>
          </a:xfrm>
          <a:prstGeom prst="rect">
            <a:avLst/>
          </a:prstGeom>
        </p:spPr>
      </p:pic>
      <p:pic>
        <p:nvPicPr>
          <p:cNvPr id="31" name="Picture 3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35304" y="28781830"/>
            <a:ext cx="13716000" cy="2669297"/>
          </a:xfrm>
          <a:prstGeom prst="rect">
            <a:avLst/>
          </a:prstGeom>
        </p:spPr>
      </p:pic>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4361" y="28805278"/>
            <a:ext cx="13716000" cy="2669297"/>
          </a:xfrm>
          <a:prstGeom prst="rect">
            <a:avLst/>
          </a:prstGeom>
        </p:spPr>
      </p:pic>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6761" y="25561335"/>
            <a:ext cx="13716000" cy="2669297"/>
          </a:xfrm>
          <a:prstGeom prst="rect">
            <a:avLst/>
          </a:prstGeom>
        </p:spPr>
      </p:pic>
      <p:pic>
        <p:nvPicPr>
          <p:cNvPr id="34" name="Picture 3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9417" y="20069495"/>
            <a:ext cx="13716000" cy="1604522"/>
          </a:xfrm>
          <a:prstGeom prst="rect">
            <a:avLst/>
          </a:prstGeom>
        </p:spPr>
      </p:pic>
      <p:pic>
        <p:nvPicPr>
          <p:cNvPr id="35" name="Picture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18182" y="22573207"/>
            <a:ext cx="13716000" cy="1605698"/>
          </a:xfrm>
          <a:prstGeom prst="rect">
            <a:avLst/>
          </a:prstGeom>
        </p:spPr>
      </p:pic>
      <p:pic>
        <p:nvPicPr>
          <p:cNvPr id="36" name="Picture 3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87702" y="20085766"/>
            <a:ext cx="13716000" cy="1605698"/>
          </a:xfrm>
          <a:prstGeom prst="rect">
            <a:avLst/>
          </a:prstGeom>
        </p:spPr>
      </p:pic>
      <p:pic>
        <p:nvPicPr>
          <p:cNvPr id="37" name="Picture 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9417" y="22573207"/>
            <a:ext cx="13716000" cy="1604522"/>
          </a:xfrm>
          <a:prstGeom prst="rect">
            <a:avLst/>
          </a:prstGeom>
        </p:spPr>
      </p:pic>
      <p:pic>
        <p:nvPicPr>
          <p:cNvPr id="38" name="Pictur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55046" y="25592315"/>
            <a:ext cx="13716000" cy="2669297"/>
          </a:xfrm>
          <a:prstGeom prst="rect">
            <a:avLst/>
          </a:prstGeom>
        </p:spPr>
      </p:pic>
      <p:pic>
        <p:nvPicPr>
          <p:cNvPr id="39" name="Picture 3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87704" y="28934230"/>
            <a:ext cx="13716000" cy="2669297"/>
          </a:xfrm>
          <a:prstGeom prst="rect">
            <a:avLst/>
          </a:prstGeom>
        </p:spPr>
      </p:pic>
      <p:pic>
        <p:nvPicPr>
          <p:cNvPr id="40" name="Picture 3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6761" y="28957678"/>
            <a:ext cx="13716000" cy="2669297"/>
          </a:xfrm>
          <a:prstGeom prst="rect">
            <a:avLst/>
          </a:prstGeom>
        </p:spPr>
      </p:pic>
      <p:pic>
        <p:nvPicPr>
          <p:cNvPr id="41" name="Picture 4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9161" y="25713735"/>
            <a:ext cx="13716000" cy="2669297"/>
          </a:xfrm>
          <a:prstGeom prst="rect">
            <a:avLst/>
          </a:prstGeom>
        </p:spPr>
      </p:pic>
      <p:pic>
        <p:nvPicPr>
          <p:cNvPr id="42" name="Picture 4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31817" y="20221895"/>
            <a:ext cx="13716000" cy="1604522"/>
          </a:xfrm>
          <a:prstGeom prst="rect">
            <a:avLst/>
          </a:prstGeom>
        </p:spPr>
      </p:pic>
      <p:pic>
        <p:nvPicPr>
          <p:cNvPr id="43" name="Picture 4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70582" y="22725607"/>
            <a:ext cx="13716000" cy="1605698"/>
          </a:xfrm>
          <a:prstGeom prst="rect">
            <a:avLst/>
          </a:prstGeom>
        </p:spPr>
      </p:pic>
      <p:pic>
        <p:nvPicPr>
          <p:cNvPr id="44" name="Picture 4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40102" y="20238166"/>
            <a:ext cx="13716000" cy="1605698"/>
          </a:xfrm>
          <a:prstGeom prst="rect">
            <a:avLst/>
          </a:prstGeom>
        </p:spPr>
      </p:pic>
      <p:pic>
        <p:nvPicPr>
          <p:cNvPr id="45" name="Picture 4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31817" y="22725607"/>
            <a:ext cx="13716000" cy="1604522"/>
          </a:xfrm>
          <a:prstGeom prst="rect">
            <a:avLst/>
          </a:prstGeom>
        </p:spPr>
      </p:pic>
      <p:pic>
        <p:nvPicPr>
          <p:cNvPr id="46" name="Picture 4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07446" y="25744715"/>
            <a:ext cx="13716000" cy="2669297"/>
          </a:xfrm>
          <a:prstGeom prst="rect">
            <a:avLst/>
          </a:prstGeom>
        </p:spPr>
      </p:pic>
      <p:pic>
        <p:nvPicPr>
          <p:cNvPr id="47" name="Picture 4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40104" y="29086630"/>
            <a:ext cx="13716000" cy="2669297"/>
          </a:xfrm>
          <a:prstGeom prst="rect">
            <a:avLst/>
          </a:prstGeom>
        </p:spPr>
      </p:pic>
      <p:pic>
        <p:nvPicPr>
          <p:cNvPr id="48" name="Picture 4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9161" y="29110078"/>
            <a:ext cx="13716000" cy="2669297"/>
          </a:xfrm>
          <a:prstGeom prst="rect">
            <a:avLst/>
          </a:prstGeom>
        </p:spPr>
      </p:pic>
      <p:pic>
        <p:nvPicPr>
          <p:cNvPr id="49" name="Picture 4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4217" y="20374295"/>
            <a:ext cx="13716000" cy="1604522"/>
          </a:xfrm>
          <a:prstGeom prst="rect">
            <a:avLst/>
          </a:prstGeom>
        </p:spPr>
      </p:pic>
      <p:pic>
        <p:nvPicPr>
          <p:cNvPr id="50" name="Pictur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6617" y="20526695"/>
            <a:ext cx="13716000" cy="1604522"/>
          </a:xfrm>
          <a:prstGeom prst="rect">
            <a:avLst/>
          </a:prstGeom>
        </p:spPr>
      </p:pic>
      <p:pic>
        <p:nvPicPr>
          <p:cNvPr id="51" name="Picture 5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89017" y="20679095"/>
            <a:ext cx="13716000" cy="1604522"/>
          </a:xfrm>
          <a:prstGeom prst="rect">
            <a:avLst/>
          </a:prstGeom>
        </p:spPr>
      </p:pic>
      <p:pic>
        <p:nvPicPr>
          <p:cNvPr id="52" name="Picture 5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41417" y="20831495"/>
            <a:ext cx="13716000" cy="1604522"/>
          </a:xfrm>
          <a:prstGeom prst="rect">
            <a:avLst/>
          </a:prstGeom>
        </p:spPr>
      </p:pic>
      <p:pic>
        <p:nvPicPr>
          <p:cNvPr id="53" name="Picture 5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35875" y="28081380"/>
            <a:ext cx="13716000" cy="1604522"/>
          </a:xfrm>
          <a:prstGeom prst="rect">
            <a:avLst/>
          </a:prstGeom>
        </p:spPr>
      </p:pic>
      <p:pic>
        <p:nvPicPr>
          <p:cNvPr id="54" name="Picture 5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35875" y="30585092"/>
            <a:ext cx="13716000" cy="1604522"/>
          </a:xfrm>
          <a:prstGeom prst="rect">
            <a:avLst/>
          </a:prstGeom>
        </p:spPr>
      </p:pic>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11155" y="30585092"/>
            <a:ext cx="13716000" cy="1605698"/>
          </a:xfrm>
          <a:prstGeom prst="rect">
            <a:avLst/>
          </a:prstGeom>
        </p:spPr>
      </p:pic>
      <p:pic>
        <p:nvPicPr>
          <p:cNvPr id="56" name="Picture 5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380675" y="28064994"/>
            <a:ext cx="13716000" cy="1605698"/>
          </a:xfrm>
          <a:prstGeom prst="rect">
            <a:avLst/>
          </a:prstGeom>
        </p:spPr>
      </p:pic>
      <p:pic>
        <p:nvPicPr>
          <p:cNvPr id="3" name="Picture 2">
            <a:extLst>
              <a:ext uri="{FF2B5EF4-FFF2-40B4-BE49-F238E27FC236}">
                <a16:creationId xmlns:a16="http://schemas.microsoft.com/office/drawing/2014/main" id="{E7003385-A8F5-0140-BC5F-13321A9769BB}"/>
              </a:ext>
            </a:extLst>
          </p:cNvPr>
          <p:cNvPicPr>
            <a:picLocks noChangeAspect="1"/>
          </p:cNvPicPr>
          <p:nvPr userDrawn="1"/>
        </p:nvPicPr>
        <p:blipFill>
          <a:blip r:embed="rId2"/>
          <a:stretch>
            <a:fillRect/>
          </a:stretch>
        </p:blipFill>
        <p:spPr>
          <a:xfrm>
            <a:off x="571500" y="4866716"/>
            <a:ext cx="4572000" cy="349250"/>
          </a:xfrm>
          <a:prstGeom prst="rect">
            <a:avLst/>
          </a:prstGeom>
        </p:spPr>
      </p:pic>
      <p:pic>
        <p:nvPicPr>
          <p:cNvPr id="5" name="Picture 4">
            <a:extLst>
              <a:ext uri="{FF2B5EF4-FFF2-40B4-BE49-F238E27FC236}">
                <a16:creationId xmlns:a16="http://schemas.microsoft.com/office/drawing/2014/main" id="{23FDC1B1-D5D3-464E-8D87-0B0561F049C0}"/>
              </a:ext>
            </a:extLst>
          </p:cNvPr>
          <p:cNvPicPr>
            <a:picLocks noChangeAspect="1"/>
          </p:cNvPicPr>
          <p:nvPr userDrawn="1"/>
        </p:nvPicPr>
        <p:blipFill>
          <a:blip r:embed="rId2"/>
          <a:stretch>
            <a:fillRect/>
          </a:stretch>
        </p:blipFill>
        <p:spPr>
          <a:xfrm>
            <a:off x="568522" y="6174915"/>
            <a:ext cx="4572000" cy="349250"/>
          </a:xfrm>
          <a:prstGeom prst="rect">
            <a:avLst/>
          </a:prstGeom>
        </p:spPr>
      </p:pic>
      <p:pic>
        <p:nvPicPr>
          <p:cNvPr id="7" name="Picture 6">
            <a:extLst>
              <a:ext uri="{FF2B5EF4-FFF2-40B4-BE49-F238E27FC236}">
                <a16:creationId xmlns:a16="http://schemas.microsoft.com/office/drawing/2014/main" id="{3C250315-0262-9D41-B8A6-B5F7DF853B9E}"/>
              </a:ext>
            </a:extLst>
          </p:cNvPr>
          <p:cNvPicPr>
            <a:picLocks noChangeAspect="1"/>
          </p:cNvPicPr>
          <p:nvPr userDrawn="1"/>
        </p:nvPicPr>
        <p:blipFill>
          <a:blip r:embed="rId2"/>
          <a:stretch>
            <a:fillRect/>
          </a:stretch>
        </p:blipFill>
        <p:spPr>
          <a:xfrm>
            <a:off x="571500" y="5483112"/>
            <a:ext cx="4572000" cy="349250"/>
          </a:xfrm>
          <a:prstGeom prst="rect">
            <a:avLst/>
          </a:prstGeom>
        </p:spPr>
      </p:pic>
      <p:pic>
        <p:nvPicPr>
          <p:cNvPr id="9" name="Picture 8">
            <a:extLst>
              <a:ext uri="{FF2B5EF4-FFF2-40B4-BE49-F238E27FC236}">
                <a16:creationId xmlns:a16="http://schemas.microsoft.com/office/drawing/2014/main" id="{AD094FD9-DF9A-BF41-B7E0-976BD8789CFD}"/>
              </a:ext>
            </a:extLst>
          </p:cNvPr>
          <p:cNvPicPr>
            <a:picLocks noChangeAspect="1"/>
          </p:cNvPicPr>
          <p:nvPr userDrawn="1"/>
        </p:nvPicPr>
        <p:blipFill>
          <a:blip r:embed="rId2"/>
          <a:stretch>
            <a:fillRect/>
          </a:stretch>
        </p:blipFill>
        <p:spPr>
          <a:xfrm>
            <a:off x="6096000" y="4942323"/>
            <a:ext cx="2357444" cy="975494"/>
          </a:xfrm>
          <a:prstGeom prst="rect">
            <a:avLst/>
          </a:prstGeom>
        </p:spPr>
      </p:pic>
      <p:pic>
        <p:nvPicPr>
          <p:cNvPr id="57" name="Picture 56">
            <a:extLst>
              <a:ext uri="{FF2B5EF4-FFF2-40B4-BE49-F238E27FC236}">
                <a16:creationId xmlns:a16="http://schemas.microsoft.com/office/drawing/2014/main" id="{9B6B46F7-D3EA-4D41-A4AE-32D6F85D0A78}"/>
              </a:ext>
            </a:extLst>
          </p:cNvPr>
          <p:cNvPicPr>
            <a:picLocks noChangeAspect="1"/>
          </p:cNvPicPr>
          <p:nvPr userDrawn="1"/>
        </p:nvPicPr>
        <p:blipFill>
          <a:blip r:embed="rId2"/>
          <a:stretch>
            <a:fillRect/>
          </a:stretch>
        </p:blipFill>
        <p:spPr>
          <a:xfrm>
            <a:off x="8732796" y="4946074"/>
            <a:ext cx="2357449" cy="975495"/>
          </a:xfrm>
          <a:prstGeom prst="rect">
            <a:avLst/>
          </a:prstGeom>
        </p:spPr>
      </p:pic>
    </p:spTree>
    <p:extLst>
      <p:ext uri="{BB962C8B-B14F-4D97-AF65-F5344CB8AC3E}">
        <p14:creationId xmlns:p14="http://schemas.microsoft.com/office/powerpoint/2010/main" val="4267204375"/>
      </p:ext>
    </p:extLst>
  </p:cSld>
  <p:clrMapOvr>
    <a:masterClrMapping/>
  </p:clrMapOvr>
  <p:extLst>
    <p:ext uri="{DCECCB84-F9BA-43D5-87BE-67443E8EF086}">
      <p15:sldGuideLst xmlns:p15="http://schemas.microsoft.com/office/powerpoint/2012/main">
        <p15:guide id="1" pos="360" userDrawn="1">
          <p15:clr>
            <a:srgbClr val="FBAE40"/>
          </p15:clr>
        </p15:guide>
        <p15:guide id="2" orient="horz" pos="3480" userDrawn="1">
          <p15:clr>
            <a:srgbClr val="FBAE40"/>
          </p15:clr>
        </p15:guide>
        <p15:guide id="3" orient="horz" pos="27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Logo - Lt Gray">
    <p:spTree>
      <p:nvGrpSpPr>
        <p:cNvPr id="1" name=""/>
        <p:cNvGrpSpPr/>
        <p:nvPr/>
      </p:nvGrpSpPr>
      <p:grpSpPr>
        <a:xfrm>
          <a:off x="0" y="0"/>
          <a:ext cx="0" cy="0"/>
          <a:chOff x="0" y="0"/>
          <a:chExt cx="0" cy="0"/>
        </a:xfrm>
      </p:grpSpPr>
      <p:sp>
        <p:nvSpPr>
          <p:cNvPr id="6" name="Content Placeholder 7"/>
          <p:cNvSpPr>
            <a:spLocks noGrp="1"/>
          </p:cNvSpPr>
          <p:nvPr>
            <p:ph sz="quarter" idx="14" hasCustomPrompt="1"/>
          </p:nvPr>
        </p:nvSpPr>
        <p:spPr>
          <a:xfrm>
            <a:off x="4833143" y="5546449"/>
            <a:ext cx="2525713" cy="466725"/>
          </a:xfrm>
        </p:spPr>
        <p:txBody>
          <a:bodyPr lIns="0" tIns="0" rIns="0" bIns="0" anchor="ctr" anchorCtr="0">
            <a:normAutofit/>
          </a:bodyPr>
          <a:lstStyle>
            <a:lvl1pPr marL="0" indent="0" algn="ctr">
              <a:buFontTx/>
              <a:buNone/>
              <a:defRPr lang="en-US" sz="2200" b="1" kern="1200" dirty="0" smtClean="0">
                <a:solidFill>
                  <a:schemeClr val="tx1"/>
                </a:solidFill>
                <a:latin typeface="Arial" charset="0"/>
                <a:ea typeface="Arial" charset="0"/>
                <a:cs typeface="Arial" charset="0"/>
              </a:defRPr>
            </a:lvl1pPr>
            <a:lvl2pPr>
              <a:defRPr lang="en-US" sz="2400" b="1" kern="1200" dirty="0" smtClean="0">
                <a:solidFill>
                  <a:schemeClr val="bg2"/>
                </a:solidFill>
                <a:latin typeface="Arial" charset="0"/>
                <a:ea typeface="Arial" charset="0"/>
                <a:cs typeface="Arial" charset="0"/>
              </a:defRPr>
            </a:lvl2pPr>
            <a:lvl3pPr>
              <a:defRPr lang="en-US" sz="2400" b="1" kern="1200" dirty="0" smtClean="0">
                <a:solidFill>
                  <a:schemeClr val="bg2"/>
                </a:solidFill>
                <a:latin typeface="Arial" charset="0"/>
                <a:ea typeface="Arial" charset="0"/>
                <a:cs typeface="Arial" charset="0"/>
              </a:defRPr>
            </a:lvl3pPr>
          </a:lstStyle>
          <a:p>
            <a:pPr lvl="0"/>
            <a:r>
              <a:rPr lang="en-US"/>
              <a:t>fi.ncsu.edu</a:t>
            </a:r>
            <a:endParaRPr lang="en-US" dirty="0"/>
          </a:p>
        </p:txBody>
      </p:sp>
      <p:pic>
        <p:nvPicPr>
          <p:cNvPr id="7" name="Picture 6">
            <a:extLst>
              <a:ext uri="{FF2B5EF4-FFF2-40B4-BE49-F238E27FC236}">
                <a16:creationId xmlns:a16="http://schemas.microsoft.com/office/drawing/2014/main" id="{73FDDD8E-9D9E-9B44-850F-F9ABB19D3095}"/>
              </a:ext>
            </a:extLst>
          </p:cNvPr>
          <p:cNvPicPr>
            <a:picLocks noChangeAspect="1"/>
          </p:cNvPicPr>
          <p:nvPr userDrawn="1"/>
        </p:nvPicPr>
        <p:blipFill>
          <a:blip r:embed="rId2"/>
          <a:stretch>
            <a:fillRect/>
          </a:stretch>
        </p:blipFill>
        <p:spPr>
          <a:xfrm>
            <a:off x="3897445" y="2329723"/>
            <a:ext cx="4397108" cy="2198554"/>
          </a:xfrm>
          <a:prstGeom prst="rect">
            <a:avLst/>
          </a:prstGeom>
        </p:spPr>
      </p:pic>
    </p:spTree>
    <p:extLst>
      <p:ext uri="{BB962C8B-B14F-4D97-AF65-F5344CB8AC3E}">
        <p14:creationId xmlns:p14="http://schemas.microsoft.com/office/powerpoint/2010/main" val="2101907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 Wolfpack Re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87FC064-92AE-2244-85A4-E0610F3EE2A1}" type="datetimeFigureOut">
              <a:rPr lang="en-US" smtClean="0"/>
              <a:t>3/26/20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9E46932-2028-7643-8D05-19A261694337}" type="slidenum">
              <a:rPr lang="en-US" smtClean="0"/>
              <a:t>‹#›</a:t>
            </a:fld>
            <a:endParaRPr lang="en-US"/>
          </a:p>
        </p:txBody>
      </p:sp>
      <p:sp>
        <p:nvSpPr>
          <p:cNvPr id="5" name="Rectangle 4"/>
          <p:cNvSpPr/>
          <p:nvPr userDrawn="1"/>
        </p:nvSpPr>
        <p:spPr>
          <a:xfrm>
            <a:off x="0" y="0"/>
            <a:ext cx="12472988" cy="70294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7"/>
          <p:cNvSpPr>
            <a:spLocks noGrp="1"/>
          </p:cNvSpPr>
          <p:nvPr>
            <p:ph sz="quarter" idx="14" hasCustomPrompt="1"/>
          </p:nvPr>
        </p:nvSpPr>
        <p:spPr>
          <a:xfrm>
            <a:off x="4833143" y="5546449"/>
            <a:ext cx="2525713" cy="466725"/>
          </a:xfrm>
        </p:spPr>
        <p:txBody>
          <a:bodyPr lIns="0" tIns="0" rIns="0" bIns="0" anchor="ctr" anchorCtr="0"/>
          <a:lstStyle>
            <a:lvl1pPr algn="ctr">
              <a:defRPr lang="en-US" sz="2400" b="1" kern="1200" dirty="0" smtClean="0">
                <a:solidFill>
                  <a:schemeClr val="bg2"/>
                </a:solidFill>
                <a:latin typeface="Arial" charset="0"/>
                <a:ea typeface="Arial" charset="0"/>
                <a:cs typeface="Arial" charset="0"/>
              </a:defRPr>
            </a:lvl1pPr>
            <a:lvl2pPr>
              <a:defRPr lang="en-US" sz="2400" b="1" kern="1200" dirty="0" smtClean="0">
                <a:solidFill>
                  <a:schemeClr val="bg2"/>
                </a:solidFill>
                <a:latin typeface="Arial" charset="0"/>
                <a:ea typeface="Arial" charset="0"/>
                <a:cs typeface="Arial" charset="0"/>
              </a:defRPr>
            </a:lvl2pPr>
            <a:lvl3pPr>
              <a:defRPr lang="en-US" sz="2400" b="1" kern="1200" dirty="0" smtClean="0">
                <a:solidFill>
                  <a:schemeClr val="bg2"/>
                </a:solidFill>
                <a:latin typeface="Arial" charset="0"/>
                <a:ea typeface="Arial" charset="0"/>
                <a:cs typeface="Arial" charset="0"/>
              </a:defRPr>
            </a:lvl3pPr>
          </a:lstStyle>
          <a:p>
            <a:pPr lvl="0"/>
            <a:r>
              <a:rPr lang="en-US"/>
              <a:t>fi.ncsu.edu</a:t>
            </a:r>
            <a:endParaRPr lang="en-US" dirty="0"/>
          </a:p>
        </p:txBody>
      </p:sp>
      <p:pic>
        <p:nvPicPr>
          <p:cNvPr id="7" name="Picture 6">
            <a:extLst>
              <a:ext uri="{FF2B5EF4-FFF2-40B4-BE49-F238E27FC236}">
                <a16:creationId xmlns:a16="http://schemas.microsoft.com/office/drawing/2014/main" id="{9437F6A3-A543-7A43-8973-E053C109E1F1}"/>
              </a:ext>
            </a:extLst>
          </p:cNvPr>
          <p:cNvPicPr>
            <a:picLocks noChangeAspect="1"/>
          </p:cNvPicPr>
          <p:nvPr userDrawn="1"/>
        </p:nvPicPr>
        <p:blipFill>
          <a:blip r:embed="rId2"/>
          <a:stretch>
            <a:fillRect/>
          </a:stretch>
        </p:blipFill>
        <p:spPr>
          <a:xfrm>
            <a:off x="1530214" y="3588866"/>
            <a:ext cx="9412560" cy="71901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Photo">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0" y="0"/>
            <a:ext cx="12192000" cy="4957763"/>
          </a:xfrm>
        </p:spPr>
        <p:txBody>
          <a:bodyPr/>
          <a:lstStyle>
            <a:lvl1pPr marL="0" indent="0" algn="r">
              <a:buFontTx/>
              <a:buNone/>
              <a:defRPr baseline="0">
                <a:solidFill>
                  <a:schemeClr val="bg1">
                    <a:lumMod val="90000"/>
                  </a:schemeClr>
                </a:solidFill>
              </a:defRPr>
            </a:lvl1pPr>
          </a:lstStyle>
          <a:p>
            <a:br>
              <a:rPr lang="en-US" dirty="0"/>
            </a:br>
            <a:br>
              <a:rPr lang="en-US" dirty="0"/>
            </a:br>
            <a:br>
              <a:rPr lang="en-US" dirty="0"/>
            </a:br>
            <a:br>
              <a:rPr lang="en-US" dirty="0"/>
            </a:br>
            <a:r>
              <a:rPr lang="en-US" dirty="0"/>
              <a:t>Drag picture to placeholder</a:t>
            </a:r>
            <a:br>
              <a:rPr lang="en-US" dirty="0"/>
            </a:br>
            <a:r>
              <a:rPr lang="en-US" dirty="0"/>
              <a:t>or click icon to add</a:t>
            </a: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531" t="9845" r="3639" b="35883"/>
          <a:stretch/>
        </p:blipFill>
        <p:spPr>
          <a:xfrm>
            <a:off x="0" y="0"/>
            <a:ext cx="12192000" cy="4972051"/>
          </a:xfrm>
          <a:prstGeom prst="rect">
            <a:avLst/>
          </a:prstGeom>
        </p:spPr>
      </p:pic>
      <p:sp>
        <p:nvSpPr>
          <p:cNvPr id="15" name="SmartArt Placeholder 8"/>
          <p:cNvSpPr>
            <a:spLocks noGrp="1"/>
          </p:cNvSpPr>
          <p:nvPr>
            <p:ph type="dgm" sz="quarter" idx="11" hasCustomPrompt="1"/>
          </p:nvPr>
        </p:nvSpPr>
        <p:spPr>
          <a:xfrm>
            <a:off x="0" y="4938600"/>
            <a:ext cx="12192000" cy="1965960"/>
          </a:xfrm>
          <a:solidFill>
            <a:schemeClr val="tx2"/>
          </a:solidFill>
        </p:spPr>
        <p:txBody>
          <a:bodyPr>
            <a:normAutofit/>
          </a:bodyPr>
          <a:lstStyle>
            <a:lvl1pPr>
              <a:defRPr sz="1400">
                <a:solidFill>
                  <a:schemeClr val="tx2"/>
                </a:solidFill>
              </a:defRPr>
            </a:lvl1pPr>
          </a:lstStyle>
          <a:p>
            <a:r>
              <a:rPr lang="en-US" dirty="0"/>
              <a:t>shape</a:t>
            </a:r>
          </a:p>
        </p:txBody>
      </p:sp>
      <p:sp>
        <p:nvSpPr>
          <p:cNvPr id="16" name="Title 1"/>
          <p:cNvSpPr>
            <a:spLocks noGrp="1"/>
          </p:cNvSpPr>
          <p:nvPr>
            <p:ph type="title"/>
          </p:nvPr>
        </p:nvSpPr>
        <p:spPr>
          <a:xfrm>
            <a:off x="0" y="5363142"/>
            <a:ext cx="12192000" cy="500629"/>
          </a:xfrm>
        </p:spPr>
        <p:txBody>
          <a:bodyPr lIns="548640" tIns="0" rIns="548640" bIns="0"/>
          <a:lstStyle>
            <a:lvl1pPr algn="ctr">
              <a:defRPr b="1" i="0" cap="all" spc="130" baseline="0">
                <a:solidFill>
                  <a:schemeClr val="bg2"/>
                </a:solidFill>
              </a:defRPr>
            </a:lvl1pPr>
          </a:lstStyle>
          <a:p>
            <a:r>
              <a:rPr lang="en-US" dirty="0"/>
              <a:t>Click to edit Master title</a:t>
            </a:r>
          </a:p>
        </p:txBody>
      </p:sp>
      <p:sp>
        <p:nvSpPr>
          <p:cNvPr id="17" name="Text Placeholder 10"/>
          <p:cNvSpPr>
            <a:spLocks noGrp="1"/>
          </p:cNvSpPr>
          <p:nvPr>
            <p:ph type="body" sz="quarter" idx="12" hasCustomPrompt="1"/>
          </p:nvPr>
        </p:nvSpPr>
        <p:spPr>
          <a:xfrm>
            <a:off x="0" y="5863772"/>
            <a:ext cx="12192001" cy="881586"/>
          </a:xfrm>
        </p:spPr>
        <p:txBody>
          <a:bodyPr>
            <a:noAutofit/>
          </a:bodyPr>
          <a:lstStyle>
            <a:lvl1pPr marL="0" indent="0" algn="ctr">
              <a:buFont typeface="Arial" charset="0"/>
              <a:buNone/>
              <a:defRPr sz="2800">
                <a:solidFill>
                  <a:schemeClr val="bg1"/>
                </a:solidFill>
              </a:defRPr>
            </a:lvl1pPr>
            <a:lvl2pPr algn="ctr">
              <a:defRPr sz="2800">
                <a:solidFill>
                  <a:schemeClr val="bg1"/>
                </a:solidFill>
              </a:defRPr>
            </a:lvl2pPr>
            <a:lvl3pPr algn="ctr">
              <a:defRPr sz="2800">
                <a:solidFill>
                  <a:schemeClr val="bg1"/>
                </a:solidFill>
              </a:defRPr>
            </a:lvl3pPr>
            <a:lvl4pPr algn="ctr">
              <a:defRPr sz="2800">
                <a:solidFill>
                  <a:schemeClr val="bg1"/>
                </a:solidFill>
              </a:defRPr>
            </a:lvl4pPr>
            <a:lvl5pPr algn="ctr">
              <a:defRPr sz="2800">
                <a:solidFill>
                  <a:schemeClr val="bg1"/>
                </a:solidFill>
              </a:defRPr>
            </a:lvl5pPr>
          </a:lstStyle>
          <a:p>
            <a:r>
              <a:rPr lang="en-US" dirty="0"/>
              <a:t>Subtitle</a:t>
            </a:r>
          </a:p>
        </p:txBody>
      </p:sp>
      <p:pic>
        <p:nvPicPr>
          <p:cNvPr id="5" name="Picture 4">
            <a:extLst>
              <a:ext uri="{FF2B5EF4-FFF2-40B4-BE49-F238E27FC236}">
                <a16:creationId xmlns:a16="http://schemas.microsoft.com/office/drawing/2014/main" id="{7DC3A109-F268-D64F-B60B-B19CA59E5145}"/>
              </a:ext>
            </a:extLst>
          </p:cNvPr>
          <p:cNvPicPr>
            <a:picLocks noChangeAspect="1"/>
          </p:cNvPicPr>
          <p:nvPr userDrawn="1"/>
        </p:nvPicPr>
        <p:blipFill>
          <a:blip r:embed="rId2"/>
          <a:stretch>
            <a:fillRect/>
          </a:stretch>
        </p:blipFill>
        <p:spPr>
          <a:xfrm>
            <a:off x="3617741" y="400178"/>
            <a:ext cx="4956517" cy="378623"/>
          </a:xfrm>
          <a:prstGeom prst="rect">
            <a:avLst/>
          </a:prstGeom>
        </p:spPr>
      </p:pic>
    </p:spTree>
    <p:extLst>
      <p:ext uri="{BB962C8B-B14F-4D97-AF65-F5344CB8AC3E}">
        <p14:creationId xmlns:p14="http://schemas.microsoft.com/office/powerpoint/2010/main" val="204674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w/Photo">
    <p:spTree>
      <p:nvGrpSpPr>
        <p:cNvPr id="1" name=""/>
        <p:cNvGrpSpPr/>
        <p:nvPr/>
      </p:nvGrpSpPr>
      <p:grpSpPr>
        <a:xfrm>
          <a:off x="0" y="0"/>
          <a:ext cx="0" cy="0"/>
          <a:chOff x="0" y="0"/>
          <a:chExt cx="0" cy="0"/>
        </a:xfrm>
      </p:grpSpPr>
      <p:sp>
        <p:nvSpPr>
          <p:cNvPr id="9" name="Picture Placeholder 2"/>
          <p:cNvSpPr>
            <a:spLocks noGrp="1"/>
          </p:cNvSpPr>
          <p:nvPr>
            <p:ph type="pic" sz="quarter" idx="15" hasCustomPrompt="1"/>
          </p:nvPr>
        </p:nvSpPr>
        <p:spPr>
          <a:xfrm>
            <a:off x="0" y="0"/>
            <a:ext cx="12192000" cy="4957763"/>
          </a:xfrm>
        </p:spPr>
        <p:txBody>
          <a:bodyPr anchor="b"/>
          <a:lstStyle>
            <a:lvl1pPr marL="0" indent="0" algn="ctr">
              <a:buFontTx/>
              <a:buNone/>
              <a:defRPr baseline="0">
                <a:solidFill>
                  <a:schemeClr val="bg1">
                    <a:lumMod val="90000"/>
                  </a:schemeClr>
                </a:solidFill>
              </a:defRPr>
            </a:lvl1pPr>
          </a:lstStyle>
          <a:p>
            <a:br>
              <a:rPr lang="en-US" dirty="0"/>
            </a:br>
            <a:br>
              <a:rPr lang="en-US" dirty="0"/>
            </a:br>
            <a:br>
              <a:rPr lang="en-US" dirty="0"/>
            </a:br>
            <a:br>
              <a:rPr lang="en-US" dirty="0"/>
            </a:br>
            <a:r>
              <a:rPr lang="en-US" dirty="0"/>
              <a:t>Drag picture to placeholder</a:t>
            </a:r>
            <a:br>
              <a:rPr lang="en-US" dirty="0"/>
            </a:br>
            <a:r>
              <a:rPr lang="en-US" dirty="0"/>
              <a:t>or click icon to add</a:t>
            </a:r>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1109" t="10531" r="1109" b="36066"/>
          <a:stretch/>
        </p:blipFill>
        <p:spPr>
          <a:xfrm>
            <a:off x="0" y="1"/>
            <a:ext cx="12192000" cy="4994030"/>
          </a:xfrm>
          <a:prstGeom prst="rect">
            <a:avLst/>
          </a:prstGeom>
        </p:spPr>
      </p:pic>
      <p:sp>
        <p:nvSpPr>
          <p:cNvPr id="19" name="SmartArt Placeholder 8"/>
          <p:cNvSpPr>
            <a:spLocks noGrp="1"/>
          </p:cNvSpPr>
          <p:nvPr>
            <p:ph type="dgm" sz="quarter" idx="11" hasCustomPrompt="1"/>
          </p:nvPr>
        </p:nvSpPr>
        <p:spPr>
          <a:xfrm>
            <a:off x="0" y="4938600"/>
            <a:ext cx="12192000" cy="1965960"/>
          </a:xfrm>
          <a:solidFill>
            <a:schemeClr val="tx2"/>
          </a:solidFill>
        </p:spPr>
        <p:txBody>
          <a:bodyPr>
            <a:normAutofit/>
          </a:bodyPr>
          <a:lstStyle>
            <a:lvl1pPr>
              <a:defRPr sz="1400">
                <a:solidFill>
                  <a:schemeClr val="tx2"/>
                </a:solidFill>
              </a:defRPr>
            </a:lvl1pPr>
          </a:lstStyle>
          <a:p>
            <a:r>
              <a:rPr lang="en-US" dirty="0"/>
              <a:t>shape</a:t>
            </a:r>
          </a:p>
        </p:txBody>
      </p:sp>
      <p:sp>
        <p:nvSpPr>
          <p:cNvPr id="20" name="Title 1"/>
          <p:cNvSpPr>
            <a:spLocks noGrp="1"/>
          </p:cNvSpPr>
          <p:nvPr>
            <p:ph type="title"/>
          </p:nvPr>
        </p:nvSpPr>
        <p:spPr>
          <a:xfrm>
            <a:off x="0" y="5363142"/>
            <a:ext cx="12192000" cy="500629"/>
          </a:xfrm>
        </p:spPr>
        <p:txBody>
          <a:bodyPr lIns="548640" tIns="0" rIns="548640" bIns="0"/>
          <a:lstStyle>
            <a:lvl1pPr algn="ctr">
              <a:defRPr b="1" i="0" cap="all" spc="130" baseline="0">
                <a:solidFill>
                  <a:schemeClr val="bg2"/>
                </a:solidFill>
              </a:defRPr>
            </a:lvl1pPr>
          </a:lstStyle>
          <a:p>
            <a:r>
              <a:rPr lang="en-US" dirty="0"/>
              <a:t>Click to edit Master title</a:t>
            </a:r>
          </a:p>
        </p:txBody>
      </p:sp>
      <p:sp>
        <p:nvSpPr>
          <p:cNvPr id="21" name="Text Placeholder 10"/>
          <p:cNvSpPr>
            <a:spLocks noGrp="1"/>
          </p:cNvSpPr>
          <p:nvPr>
            <p:ph type="body" sz="quarter" idx="12" hasCustomPrompt="1"/>
          </p:nvPr>
        </p:nvSpPr>
        <p:spPr>
          <a:xfrm>
            <a:off x="0" y="5863771"/>
            <a:ext cx="12192001" cy="550863"/>
          </a:xfrm>
        </p:spPr>
        <p:txBody>
          <a:bodyPr>
            <a:noAutofit/>
          </a:bodyPr>
          <a:lstStyle>
            <a:lvl1pPr marL="0" indent="0" algn="ctr">
              <a:buFontTx/>
              <a:buNone/>
              <a:defRPr sz="2800">
                <a:solidFill>
                  <a:schemeClr val="bg1"/>
                </a:solidFill>
              </a:defRPr>
            </a:lvl1pPr>
            <a:lvl2pPr algn="ctr">
              <a:defRPr sz="2800">
                <a:solidFill>
                  <a:schemeClr val="bg1"/>
                </a:solidFill>
              </a:defRPr>
            </a:lvl2pPr>
            <a:lvl3pPr algn="ctr">
              <a:defRPr sz="2800">
                <a:solidFill>
                  <a:schemeClr val="bg1"/>
                </a:solidFill>
              </a:defRPr>
            </a:lvl3pPr>
            <a:lvl4pPr algn="ctr">
              <a:defRPr sz="2800">
                <a:solidFill>
                  <a:schemeClr val="bg1"/>
                </a:solidFill>
              </a:defRPr>
            </a:lvl4pPr>
            <a:lvl5pPr algn="ctr">
              <a:defRPr sz="2800">
                <a:solidFill>
                  <a:schemeClr val="bg1"/>
                </a:solidFill>
              </a:defRPr>
            </a:lvl5pPr>
          </a:lstStyle>
          <a:p>
            <a:pPr lvl="0"/>
            <a:r>
              <a:rPr lang="en-US" dirty="0"/>
              <a:t>Click to edit subtitle</a:t>
            </a:r>
          </a:p>
        </p:txBody>
      </p:sp>
      <p:pic>
        <p:nvPicPr>
          <p:cNvPr id="4" name="Picture 3">
            <a:extLst>
              <a:ext uri="{FF2B5EF4-FFF2-40B4-BE49-F238E27FC236}">
                <a16:creationId xmlns:a16="http://schemas.microsoft.com/office/drawing/2014/main" id="{8D2CD4B3-AD4E-844F-9D2D-6A424BDCA68E}"/>
              </a:ext>
            </a:extLst>
          </p:cNvPr>
          <p:cNvPicPr>
            <a:picLocks noChangeAspect="1"/>
          </p:cNvPicPr>
          <p:nvPr userDrawn="1"/>
        </p:nvPicPr>
        <p:blipFill>
          <a:blip r:embed="rId2"/>
          <a:stretch>
            <a:fillRect/>
          </a:stretch>
        </p:blipFill>
        <p:spPr>
          <a:xfrm>
            <a:off x="419734" y="507376"/>
            <a:ext cx="4518026" cy="34512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w/Photo">
    <p:spTree>
      <p:nvGrpSpPr>
        <p:cNvPr id="1" name=""/>
        <p:cNvGrpSpPr/>
        <p:nvPr/>
      </p:nvGrpSpPr>
      <p:grpSpPr>
        <a:xfrm>
          <a:off x="0" y="0"/>
          <a:ext cx="0" cy="0"/>
          <a:chOff x="0" y="0"/>
          <a:chExt cx="0" cy="0"/>
        </a:xfrm>
      </p:grpSpPr>
      <p:sp>
        <p:nvSpPr>
          <p:cNvPr id="9" name="Picture Placeholder 2"/>
          <p:cNvSpPr>
            <a:spLocks noGrp="1"/>
          </p:cNvSpPr>
          <p:nvPr>
            <p:ph type="pic" sz="quarter" idx="15" hasCustomPrompt="1"/>
          </p:nvPr>
        </p:nvSpPr>
        <p:spPr>
          <a:xfrm>
            <a:off x="0" y="0"/>
            <a:ext cx="12192000" cy="4957763"/>
          </a:xfrm>
        </p:spPr>
        <p:txBody>
          <a:bodyPr anchor="b"/>
          <a:lstStyle>
            <a:lvl1pPr marL="0" indent="0" algn="ctr">
              <a:buFontTx/>
              <a:buNone/>
              <a:defRPr baseline="0">
                <a:solidFill>
                  <a:schemeClr val="bg1">
                    <a:lumMod val="90000"/>
                  </a:schemeClr>
                </a:solidFill>
              </a:defRPr>
            </a:lvl1pPr>
          </a:lstStyle>
          <a:p>
            <a:br>
              <a:rPr lang="en-US" dirty="0"/>
            </a:br>
            <a:br>
              <a:rPr lang="en-US" dirty="0"/>
            </a:br>
            <a:br>
              <a:rPr lang="en-US" dirty="0"/>
            </a:br>
            <a:br>
              <a:rPr lang="en-US" dirty="0"/>
            </a:br>
            <a:r>
              <a:rPr lang="en-US" dirty="0"/>
              <a:t>Drag picture to placeholder</a:t>
            </a:r>
            <a:br>
              <a:rPr lang="en-US" dirty="0"/>
            </a:br>
            <a:r>
              <a:rPr lang="en-US" dirty="0"/>
              <a:t>or click icon to add</a:t>
            </a:r>
          </a:p>
        </p:txBody>
      </p:sp>
      <p:sp>
        <p:nvSpPr>
          <p:cNvPr id="19" name="SmartArt Placeholder 8"/>
          <p:cNvSpPr>
            <a:spLocks noGrp="1"/>
          </p:cNvSpPr>
          <p:nvPr>
            <p:ph type="dgm" sz="quarter" idx="11" hasCustomPrompt="1"/>
          </p:nvPr>
        </p:nvSpPr>
        <p:spPr>
          <a:xfrm>
            <a:off x="0" y="4938600"/>
            <a:ext cx="12192000" cy="1965960"/>
          </a:xfrm>
          <a:solidFill>
            <a:schemeClr val="tx2"/>
          </a:solidFill>
        </p:spPr>
        <p:txBody>
          <a:bodyPr>
            <a:normAutofit/>
          </a:bodyPr>
          <a:lstStyle>
            <a:lvl1pPr>
              <a:defRPr sz="1400">
                <a:solidFill>
                  <a:schemeClr val="tx2"/>
                </a:solidFill>
              </a:defRPr>
            </a:lvl1pPr>
          </a:lstStyle>
          <a:p>
            <a:r>
              <a:rPr lang="en-US" dirty="0"/>
              <a:t>shape</a:t>
            </a:r>
          </a:p>
        </p:txBody>
      </p:sp>
      <p:sp>
        <p:nvSpPr>
          <p:cNvPr id="20" name="Title 1"/>
          <p:cNvSpPr>
            <a:spLocks noGrp="1"/>
          </p:cNvSpPr>
          <p:nvPr>
            <p:ph type="title"/>
          </p:nvPr>
        </p:nvSpPr>
        <p:spPr>
          <a:xfrm>
            <a:off x="0" y="5363142"/>
            <a:ext cx="12192000" cy="500629"/>
          </a:xfrm>
        </p:spPr>
        <p:txBody>
          <a:bodyPr lIns="548640" tIns="0" rIns="548640" bIns="0"/>
          <a:lstStyle>
            <a:lvl1pPr algn="ctr">
              <a:defRPr b="1" i="0" cap="none" spc="130" baseline="0">
                <a:solidFill>
                  <a:schemeClr val="bg2"/>
                </a:solidFill>
              </a:defRPr>
            </a:lvl1pPr>
          </a:lstStyle>
          <a:p>
            <a:r>
              <a:rPr lang="en-US" dirty="0"/>
              <a:t>Click to edit Master title</a:t>
            </a:r>
          </a:p>
        </p:txBody>
      </p:sp>
      <p:sp>
        <p:nvSpPr>
          <p:cNvPr id="21" name="Text Placeholder 10"/>
          <p:cNvSpPr>
            <a:spLocks noGrp="1"/>
          </p:cNvSpPr>
          <p:nvPr>
            <p:ph type="body" sz="quarter" idx="12" hasCustomPrompt="1"/>
          </p:nvPr>
        </p:nvSpPr>
        <p:spPr>
          <a:xfrm>
            <a:off x="0" y="5863771"/>
            <a:ext cx="12192001" cy="550863"/>
          </a:xfrm>
        </p:spPr>
        <p:txBody>
          <a:bodyPr>
            <a:noAutofit/>
          </a:bodyPr>
          <a:lstStyle>
            <a:lvl1pPr marL="0" indent="0" algn="ctr">
              <a:buFontTx/>
              <a:buNone/>
              <a:defRPr sz="2800">
                <a:solidFill>
                  <a:schemeClr val="bg1"/>
                </a:solidFill>
              </a:defRPr>
            </a:lvl1pPr>
            <a:lvl2pPr algn="ctr">
              <a:defRPr sz="2800">
                <a:solidFill>
                  <a:schemeClr val="bg1"/>
                </a:solidFill>
              </a:defRPr>
            </a:lvl2pPr>
            <a:lvl3pPr algn="ctr">
              <a:defRPr sz="2800">
                <a:solidFill>
                  <a:schemeClr val="bg1"/>
                </a:solidFill>
              </a:defRPr>
            </a:lvl3pPr>
            <a:lvl4pPr algn="ctr">
              <a:defRPr sz="2800">
                <a:solidFill>
                  <a:schemeClr val="bg1"/>
                </a:solidFill>
              </a:defRPr>
            </a:lvl4pPr>
            <a:lvl5pPr algn="ctr">
              <a:defRPr sz="2800">
                <a:solidFill>
                  <a:schemeClr val="bg1"/>
                </a:solidFill>
              </a:defRPr>
            </a:lvl5pPr>
          </a:lstStyle>
          <a:p>
            <a:pPr lvl="0"/>
            <a:r>
              <a:rPr lang="en-US" dirty="0"/>
              <a:t>Click to edit subtitle</a:t>
            </a:r>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4110" b="34877"/>
          <a:stretch/>
        </p:blipFill>
        <p:spPr>
          <a:xfrm>
            <a:off x="0" y="0"/>
            <a:ext cx="12192000" cy="4951828"/>
          </a:xfrm>
          <a:prstGeom prst="rect">
            <a:avLst/>
          </a:prstGeom>
        </p:spPr>
      </p:pic>
      <p:pic>
        <p:nvPicPr>
          <p:cNvPr id="8" name="Picture 7">
            <a:extLst>
              <a:ext uri="{FF2B5EF4-FFF2-40B4-BE49-F238E27FC236}">
                <a16:creationId xmlns:a16="http://schemas.microsoft.com/office/drawing/2014/main" id="{F1E49F1F-EAB7-2540-8366-0D9BB04DB6E8}"/>
              </a:ext>
            </a:extLst>
          </p:cNvPr>
          <p:cNvPicPr>
            <a:picLocks noChangeAspect="1"/>
          </p:cNvPicPr>
          <p:nvPr userDrawn="1"/>
        </p:nvPicPr>
        <p:blipFill>
          <a:blip r:embed="rId2"/>
          <a:stretch>
            <a:fillRect/>
          </a:stretch>
        </p:blipFill>
        <p:spPr>
          <a:xfrm>
            <a:off x="7390159" y="368501"/>
            <a:ext cx="4518026" cy="3451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3816" y="886968"/>
            <a:ext cx="10515600" cy="785589"/>
          </a:xfrm>
        </p:spPr>
        <p:txBody>
          <a:bodyPr lIns="0" tIns="0" rIns="0" bIns="0"/>
          <a:lstStyle>
            <a:lvl1pPr>
              <a:lnSpc>
                <a:spcPct val="100000"/>
              </a:lnSpc>
              <a:spcBef>
                <a:spcPts val="0"/>
              </a:spcBef>
              <a:defRPr/>
            </a:lvl1pPr>
          </a:lstStyle>
          <a:p>
            <a:r>
              <a:rPr lang="en-US" dirty="0"/>
              <a:t>Click to edit Master title</a:t>
            </a:r>
          </a:p>
        </p:txBody>
      </p:sp>
      <p:sp>
        <p:nvSpPr>
          <p:cNvPr id="3" name="Content Placeholder 2"/>
          <p:cNvSpPr>
            <a:spLocks noGrp="1"/>
          </p:cNvSpPr>
          <p:nvPr>
            <p:ph idx="1" hasCustomPrompt="1"/>
          </p:nvPr>
        </p:nvSpPr>
        <p:spPr>
          <a:xfrm>
            <a:off x="804672" y="2926080"/>
            <a:ext cx="10515600" cy="2938462"/>
          </a:xfrm>
        </p:spPr>
        <p:txBody>
          <a:bodyPr lIns="0" tIns="0" rIns="0" bIns="0"/>
          <a:lstStyle>
            <a:lvl1pPr marL="0" indent="0">
              <a:lnSpc>
                <a:spcPct val="100000"/>
              </a:lnSpc>
              <a:spcBef>
                <a:spcPts val="0"/>
              </a:spcBef>
              <a:buFontTx/>
              <a:buNone/>
              <a:defRPr baseline="0"/>
            </a:lvl1pPr>
            <a:lvl2pPr marL="457200" indent="0">
              <a:buFontTx/>
              <a:buNone/>
              <a:defRPr sz="2800"/>
            </a:lvl2pPr>
          </a:lstStyle>
          <a:p>
            <a:pPr lvl="0"/>
            <a:r>
              <a:rPr lang="en-US" dirty="0"/>
              <a:t>My brief content</a:t>
            </a:r>
          </a:p>
        </p:txBody>
      </p:sp>
      <p:sp>
        <p:nvSpPr>
          <p:cNvPr id="8" name="Content Placeholder 7"/>
          <p:cNvSpPr>
            <a:spLocks noGrp="1"/>
          </p:cNvSpPr>
          <p:nvPr>
            <p:ph sz="quarter" idx="10" hasCustomPrompt="1"/>
          </p:nvPr>
        </p:nvSpPr>
        <p:spPr>
          <a:xfrm>
            <a:off x="804672" y="2314534"/>
            <a:ext cx="10515600" cy="482600"/>
          </a:xfrm>
        </p:spPr>
        <p:txBody>
          <a:bodyPr lIns="0" tIns="0" rIns="0" bIns="0">
            <a:noAutofit/>
          </a:bodyPr>
          <a:lstStyle>
            <a:lvl1pPr marL="0" indent="0">
              <a:lnSpc>
                <a:spcPct val="100000"/>
              </a:lnSpc>
              <a:spcBef>
                <a:spcPts val="0"/>
              </a:spcBef>
              <a:buFontTx/>
              <a:buNone/>
              <a:defRPr sz="3600" b="1"/>
            </a:lvl1pPr>
          </a:lstStyle>
          <a:p>
            <a:pPr lvl="0"/>
            <a:r>
              <a:rPr lang="en-US" dirty="0"/>
              <a:t>Highlight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 Content w/Photo-right">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8775700" y="0"/>
            <a:ext cx="3416300" cy="6858000"/>
          </a:xfrm>
          <a:noFill/>
        </p:spPr>
        <p:txBody>
          <a:bodyPr>
            <a:normAutofit/>
          </a:bodyPr>
          <a:lstStyle>
            <a:lvl1pPr marL="0" indent="0" algn="ctr">
              <a:buFontTx/>
              <a:buNone/>
              <a:defRPr sz="1800" b="1">
                <a:solidFill>
                  <a:schemeClr val="bg2"/>
                </a:solidFill>
              </a:defRPr>
            </a:lvl1pPr>
          </a:lstStyle>
          <a:p>
            <a:br>
              <a:rPr lang="en-US" dirty="0"/>
            </a:br>
            <a:r>
              <a:rPr lang="en-US" dirty="0"/>
              <a:t>Image placeholder</a:t>
            </a:r>
            <a:br>
              <a:rPr lang="en-US" dirty="0"/>
            </a:br>
            <a:br>
              <a:rPr lang="en-US" dirty="0"/>
            </a:br>
            <a:r>
              <a:rPr lang="en-US" dirty="0"/>
              <a:t> Click icon on center of image to replace</a:t>
            </a: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30543" t="5814" r="36720" b="46998"/>
          <a:stretch/>
        </p:blipFill>
        <p:spPr>
          <a:xfrm>
            <a:off x="8792308" y="0"/>
            <a:ext cx="3399692" cy="6858000"/>
          </a:xfrm>
          <a:prstGeom prst="rect">
            <a:avLst/>
          </a:prstGeom>
        </p:spPr>
      </p:pic>
      <p:sp>
        <p:nvSpPr>
          <p:cNvPr id="2" name="Title 1"/>
          <p:cNvSpPr>
            <a:spLocks noGrp="1"/>
          </p:cNvSpPr>
          <p:nvPr>
            <p:ph type="title"/>
          </p:nvPr>
        </p:nvSpPr>
        <p:spPr>
          <a:xfrm>
            <a:off x="813816" y="886968"/>
            <a:ext cx="7675091" cy="785589"/>
          </a:xfrm>
        </p:spPr>
        <p:txBody>
          <a:bodyPr lIns="0" tIns="0" rIns="0" bIns="0"/>
          <a:lstStyle>
            <a:lvl1pPr>
              <a:spcBef>
                <a:spcPts val="0"/>
              </a:spcBef>
              <a:defRPr/>
            </a:lvl1pPr>
          </a:lstStyle>
          <a:p>
            <a:r>
              <a:rPr lang="en-US" dirty="0"/>
              <a:t>Click to edit Master title</a:t>
            </a:r>
          </a:p>
        </p:txBody>
      </p:sp>
      <p:sp>
        <p:nvSpPr>
          <p:cNvPr id="3" name="Content Placeholder 2"/>
          <p:cNvSpPr>
            <a:spLocks noGrp="1"/>
          </p:cNvSpPr>
          <p:nvPr>
            <p:ph idx="1" hasCustomPrompt="1"/>
          </p:nvPr>
        </p:nvSpPr>
        <p:spPr>
          <a:xfrm>
            <a:off x="804672" y="2926080"/>
            <a:ext cx="7650707" cy="2935224"/>
          </a:xfrm>
        </p:spPr>
        <p:txBody>
          <a:bodyPr lIns="0" tIns="0" rIns="0" bIns="0"/>
          <a:lstStyle>
            <a:lvl1pPr marL="0" indent="0">
              <a:lnSpc>
                <a:spcPct val="100000"/>
              </a:lnSpc>
              <a:spcBef>
                <a:spcPts val="0"/>
              </a:spcBef>
              <a:buFontTx/>
              <a:buNone/>
              <a:defRPr baseline="0"/>
            </a:lvl1pPr>
            <a:lvl2pPr marL="457200" indent="0">
              <a:buFontTx/>
              <a:buNone/>
              <a:defRPr sz="2800"/>
            </a:lvl2pPr>
          </a:lstStyle>
          <a:p>
            <a:pPr lvl="0"/>
            <a:r>
              <a:rPr lang="en-US" dirty="0"/>
              <a:t>My brief content</a:t>
            </a:r>
          </a:p>
        </p:txBody>
      </p:sp>
      <p:sp>
        <p:nvSpPr>
          <p:cNvPr id="8" name="Content Placeholder 7"/>
          <p:cNvSpPr>
            <a:spLocks noGrp="1"/>
          </p:cNvSpPr>
          <p:nvPr>
            <p:ph sz="quarter" idx="10" hasCustomPrompt="1"/>
          </p:nvPr>
        </p:nvSpPr>
        <p:spPr>
          <a:xfrm>
            <a:off x="804672" y="2313432"/>
            <a:ext cx="7650707" cy="482600"/>
          </a:xfrm>
        </p:spPr>
        <p:txBody>
          <a:bodyPr lIns="0" tIns="0" rIns="0" bIns="0">
            <a:noAutofit/>
          </a:bodyPr>
          <a:lstStyle>
            <a:lvl1pPr marL="0" indent="0">
              <a:spcBef>
                <a:spcPts val="0"/>
              </a:spcBef>
              <a:buFontTx/>
              <a:buNone/>
              <a:defRPr sz="3600" b="1"/>
            </a:lvl1pPr>
          </a:lstStyle>
          <a:p>
            <a:pPr lvl="0"/>
            <a:r>
              <a:rPr lang="en-US" dirty="0"/>
              <a:t>Highlight</a:t>
            </a:r>
          </a:p>
        </p:txBody>
      </p:sp>
      <p:pic>
        <p:nvPicPr>
          <p:cNvPr id="10" name="Picture 9">
            <a:extLst>
              <a:ext uri="{FF2B5EF4-FFF2-40B4-BE49-F238E27FC236}">
                <a16:creationId xmlns:a16="http://schemas.microsoft.com/office/drawing/2014/main" id="{5F51503E-26A2-6848-80A5-FB39576F41E3}"/>
              </a:ext>
            </a:extLst>
          </p:cNvPr>
          <p:cNvPicPr>
            <a:picLocks noChangeAspect="1"/>
          </p:cNvPicPr>
          <p:nvPr userDrawn="1"/>
        </p:nvPicPr>
        <p:blipFill>
          <a:blip r:embed="rId2"/>
          <a:stretch>
            <a:fillRect/>
          </a:stretch>
        </p:blipFill>
        <p:spPr>
          <a:xfrm>
            <a:off x="6782969" y="6185431"/>
            <a:ext cx="4956517" cy="37862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Content w/Photo rect">
    <p:spTree>
      <p:nvGrpSpPr>
        <p:cNvPr id="1" name=""/>
        <p:cNvGrpSpPr/>
        <p:nvPr/>
      </p:nvGrpSpPr>
      <p:grpSpPr>
        <a:xfrm>
          <a:off x="0" y="0"/>
          <a:ext cx="0" cy="0"/>
          <a:chOff x="0" y="0"/>
          <a:chExt cx="0" cy="0"/>
        </a:xfrm>
      </p:grpSpPr>
      <p:sp>
        <p:nvSpPr>
          <p:cNvPr id="2" name="Title 1"/>
          <p:cNvSpPr>
            <a:spLocks noGrp="1"/>
          </p:cNvSpPr>
          <p:nvPr>
            <p:ph type="title"/>
          </p:nvPr>
        </p:nvSpPr>
        <p:spPr>
          <a:xfrm>
            <a:off x="813816" y="886968"/>
            <a:ext cx="10515600" cy="785589"/>
          </a:xfrm>
        </p:spPr>
        <p:txBody>
          <a:bodyPr lIns="0" tIns="0" rIns="0" bIns="0"/>
          <a:lstStyle/>
          <a:p>
            <a:r>
              <a:rPr lang="en-US" dirty="0"/>
              <a:t>Click to edit Master title</a:t>
            </a:r>
          </a:p>
        </p:txBody>
      </p:sp>
      <p:sp>
        <p:nvSpPr>
          <p:cNvPr id="3" name="Content Placeholder 2"/>
          <p:cNvSpPr>
            <a:spLocks noGrp="1"/>
          </p:cNvSpPr>
          <p:nvPr>
            <p:ph idx="1" hasCustomPrompt="1"/>
          </p:nvPr>
        </p:nvSpPr>
        <p:spPr>
          <a:xfrm>
            <a:off x="804672" y="2926080"/>
            <a:ext cx="6053328" cy="2938462"/>
          </a:xfrm>
        </p:spPr>
        <p:txBody>
          <a:bodyPr lIns="0" tIns="0" rIns="0" bIns="0"/>
          <a:lstStyle>
            <a:lvl1pPr marL="0" indent="0">
              <a:buFontTx/>
              <a:buNone/>
              <a:defRPr baseline="0"/>
            </a:lvl1pPr>
            <a:lvl2pPr marL="457200" indent="0">
              <a:buFontTx/>
              <a:buNone/>
              <a:defRPr sz="2800"/>
            </a:lvl2pPr>
          </a:lstStyle>
          <a:p>
            <a:pPr lvl="0"/>
            <a:r>
              <a:rPr lang="en-US" dirty="0"/>
              <a:t>My brief content</a:t>
            </a:r>
          </a:p>
        </p:txBody>
      </p:sp>
      <p:sp>
        <p:nvSpPr>
          <p:cNvPr id="8" name="Content Placeholder 7"/>
          <p:cNvSpPr>
            <a:spLocks noGrp="1"/>
          </p:cNvSpPr>
          <p:nvPr>
            <p:ph sz="quarter" idx="10" hasCustomPrompt="1"/>
          </p:nvPr>
        </p:nvSpPr>
        <p:spPr>
          <a:xfrm>
            <a:off x="804672" y="2314534"/>
            <a:ext cx="6053328" cy="482600"/>
          </a:xfrm>
        </p:spPr>
        <p:txBody>
          <a:bodyPr lIns="0" tIns="0" rIns="0" bIns="0">
            <a:noAutofit/>
          </a:bodyPr>
          <a:lstStyle>
            <a:lvl1pPr marL="0" indent="0">
              <a:buFontTx/>
              <a:buNone/>
              <a:defRPr sz="3600" b="1"/>
            </a:lvl1pPr>
          </a:lstStyle>
          <a:p>
            <a:pPr lvl="0"/>
            <a:r>
              <a:rPr lang="en-US" dirty="0"/>
              <a:t>Highlight</a:t>
            </a:r>
          </a:p>
        </p:txBody>
      </p:sp>
      <p:sp>
        <p:nvSpPr>
          <p:cNvPr id="5" name="Picture Placeholder 4"/>
          <p:cNvSpPr>
            <a:spLocks noGrp="1"/>
          </p:cNvSpPr>
          <p:nvPr>
            <p:ph type="pic" sz="quarter" idx="11" hasCustomPrompt="1"/>
          </p:nvPr>
        </p:nvSpPr>
        <p:spPr>
          <a:xfrm>
            <a:off x="7100889" y="2314534"/>
            <a:ext cx="4786312" cy="2586079"/>
          </a:xfrm>
          <a:noFill/>
          <a:ln>
            <a:noFill/>
          </a:ln>
        </p:spPr>
        <p:txBody>
          <a:bodyPr/>
          <a:lstStyle>
            <a:lvl1pPr marL="0" indent="0" algn="ctr">
              <a:buFont typeface="Arial" charset="0"/>
              <a:buNone/>
              <a:defRPr sz="2000" u="none">
                <a:solidFill>
                  <a:schemeClr val="bg2">
                    <a:lumMod val="95000"/>
                  </a:schemeClr>
                </a:solidFill>
                <a:effectLst/>
              </a:defRPr>
            </a:lvl1pPr>
          </a:lstStyle>
          <a:p>
            <a:br>
              <a:rPr lang="en-US" dirty="0"/>
            </a:br>
            <a:br>
              <a:rPr lang="en-US" dirty="0"/>
            </a:br>
            <a:br>
              <a:rPr lang="en-US" dirty="0"/>
            </a:br>
            <a:br>
              <a:rPr lang="en-US" dirty="0"/>
            </a:br>
            <a:br>
              <a:rPr lang="en-US" dirty="0"/>
            </a:br>
            <a:r>
              <a:rPr lang="en-US" dirty="0"/>
              <a:t>Click icon to replace image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0738" t="2374" r="8088" b="19824"/>
          <a:stretch/>
        </p:blipFill>
        <p:spPr>
          <a:xfrm>
            <a:off x="7103551" y="2319728"/>
            <a:ext cx="4781863" cy="257884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Content-Bullet">
    <p:spTree>
      <p:nvGrpSpPr>
        <p:cNvPr id="1" name=""/>
        <p:cNvGrpSpPr/>
        <p:nvPr/>
      </p:nvGrpSpPr>
      <p:grpSpPr>
        <a:xfrm>
          <a:off x="0" y="0"/>
          <a:ext cx="0" cy="0"/>
          <a:chOff x="0" y="0"/>
          <a:chExt cx="0" cy="0"/>
        </a:xfrm>
      </p:grpSpPr>
      <p:sp>
        <p:nvSpPr>
          <p:cNvPr id="2" name="Title 1"/>
          <p:cNvSpPr>
            <a:spLocks noGrp="1"/>
          </p:cNvSpPr>
          <p:nvPr>
            <p:ph type="title"/>
          </p:nvPr>
        </p:nvSpPr>
        <p:spPr>
          <a:xfrm>
            <a:off x="804672" y="886968"/>
            <a:ext cx="10515600" cy="579438"/>
          </a:xfrm>
        </p:spPr>
        <p:txBody>
          <a:bodyPr lIns="0" tIns="0" rIns="0" bIns="0"/>
          <a:lstStyle/>
          <a:p>
            <a:r>
              <a:rPr lang="en-US"/>
              <a:t>Click to edit Master title style</a:t>
            </a:r>
            <a:endParaRPr lang="en-US" dirty="0"/>
          </a:p>
        </p:txBody>
      </p:sp>
      <p:sp>
        <p:nvSpPr>
          <p:cNvPr id="3" name="Content Placeholder 2"/>
          <p:cNvSpPr>
            <a:spLocks noGrp="1"/>
          </p:cNvSpPr>
          <p:nvPr>
            <p:ph idx="1"/>
          </p:nvPr>
        </p:nvSpPr>
        <p:spPr>
          <a:xfrm>
            <a:off x="804672" y="2926080"/>
            <a:ext cx="10515600" cy="2938462"/>
          </a:xfrm>
        </p:spPr>
        <p:txBody>
          <a:bodyPr lIns="0" tIns="0" rIns="0" bIns="0"/>
          <a:lstStyle>
            <a:lvl2pPr>
              <a:defRPr sz="2800"/>
            </a:lvl2pPr>
          </a:lstStyle>
          <a:p>
            <a:pPr lvl="0"/>
            <a:r>
              <a:rPr lang="en-US" dirty="0"/>
              <a:t>Click to edit Master text styles</a:t>
            </a:r>
          </a:p>
          <a:p>
            <a:pPr lvl="1"/>
            <a:r>
              <a:rPr lang="en-US" dirty="0"/>
              <a:t>Second level</a:t>
            </a:r>
          </a:p>
        </p:txBody>
      </p:sp>
      <p:sp>
        <p:nvSpPr>
          <p:cNvPr id="8" name="Content Placeholder 7"/>
          <p:cNvSpPr>
            <a:spLocks noGrp="1"/>
          </p:cNvSpPr>
          <p:nvPr>
            <p:ph sz="quarter" idx="10" hasCustomPrompt="1"/>
          </p:nvPr>
        </p:nvSpPr>
        <p:spPr>
          <a:xfrm>
            <a:off x="804672" y="2313432"/>
            <a:ext cx="10515600" cy="482600"/>
          </a:xfrm>
        </p:spPr>
        <p:txBody>
          <a:bodyPr lIns="0" tIns="0" rIns="0" bIns="0">
            <a:noAutofit/>
          </a:bodyPr>
          <a:lstStyle>
            <a:lvl1pPr marL="0" indent="0">
              <a:buFontTx/>
              <a:buNone/>
              <a:defRPr sz="3600" b="1"/>
            </a:lvl1pPr>
          </a:lstStyle>
          <a:p>
            <a:pPr lvl="0"/>
            <a:r>
              <a:rPr lang="en-US"/>
              <a:t>Highlight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NUL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userDrawn="1"/>
        </p:nvSpPr>
        <p:spPr>
          <a:xfrm>
            <a:off x="-32509" y="0"/>
            <a:ext cx="12224509" cy="687628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04672" y="886968"/>
            <a:ext cx="10515600" cy="6207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705100"/>
            <a:ext cx="10515600" cy="31611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pic>
        <p:nvPicPr>
          <p:cNvPr id="8" name="Picture 7"/>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7411155" y="30585092"/>
            <a:ext cx="13716000" cy="1605698"/>
          </a:xfrm>
          <a:prstGeom prst="rect">
            <a:avLst/>
          </a:prstGeom>
        </p:spPr>
      </p:pic>
      <p:pic>
        <p:nvPicPr>
          <p:cNvPr id="9" name="Picture 8"/>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7380675" y="28064994"/>
            <a:ext cx="13716000" cy="1605698"/>
          </a:xfrm>
          <a:prstGeom prst="rect">
            <a:avLst/>
          </a:prstGeom>
        </p:spPr>
      </p:pic>
      <p:pic>
        <p:nvPicPr>
          <p:cNvPr id="11" name="Picture 10">
            <a:extLst>
              <a:ext uri="{FF2B5EF4-FFF2-40B4-BE49-F238E27FC236}">
                <a16:creationId xmlns:a16="http://schemas.microsoft.com/office/drawing/2014/main" id="{0BDB7455-CC1C-CA45-AA7D-DA3F795ED134}"/>
              </a:ext>
            </a:extLst>
          </p:cNvPr>
          <p:cNvPicPr>
            <a:picLocks noChangeAspect="1"/>
          </p:cNvPicPr>
          <p:nvPr userDrawn="1"/>
        </p:nvPicPr>
        <p:blipFill>
          <a:blip r:embed="rId23"/>
          <a:stretch>
            <a:fillRect/>
          </a:stretch>
        </p:blipFill>
        <p:spPr>
          <a:xfrm>
            <a:off x="6773641" y="6210350"/>
            <a:ext cx="4956517" cy="378623"/>
          </a:xfrm>
          <a:prstGeom prst="rect">
            <a:avLst/>
          </a:prstGeom>
        </p:spPr>
      </p:pic>
    </p:spTree>
    <p:extLst>
      <p:ext uri="{BB962C8B-B14F-4D97-AF65-F5344CB8AC3E}">
        <p14:creationId xmlns:p14="http://schemas.microsoft.com/office/powerpoint/2010/main" val="1216670866"/>
      </p:ext>
    </p:extLst>
  </p:cSld>
  <p:clrMap bg1="lt1" tx1="dk1" bg2="lt2" tx2="dk2" accent1="accent1" accent2="accent2" accent3="accent3" accent4="accent4" accent5="accent5" accent6="accent6" hlink="hlink" folHlink="folHlink"/>
  <p:sldLayoutIdLst>
    <p:sldLayoutId id="2147483691" r:id="rId1"/>
    <p:sldLayoutId id="2147483690" r:id="rId2"/>
    <p:sldLayoutId id="2147483681" r:id="rId3"/>
    <p:sldLayoutId id="2147483689" r:id="rId4"/>
    <p:sldLayoutId id="2147483693" r:id="rId5"/>
    <p:sldLayoutId id="2147483662" r:id="rId6"/>
    <p:sldLayoutId id="2147483683" r:id="rId7"/>
    <p:sldLayoutId id="2147483685" r:id="rId8"/>
    <p:sldLayoutId id="2147483682" r:id="rId9"/>
    <p:sldLayoutId id="2147483684" r:id="rId10"/>
    <p:sldLayoutId id="2147483675" r:id="rId11"/>
    <p:sldLayoutId id="2147483676" r:id="rId12"/>
    <p:sldLayoutId id="2147483677" r:id="rId13"/>
    <p:sldLayoutId id="2147483678" r:id="rId14"/>
    <p:sldLayoutId id="2147483686" r:id="rId15"/>
    <p:sldLayoutId id="2147483679" r:id="rId16"/>
    <p:sldLayoutId id="2147483688" r:id="rId17"/>
    <p:sldLayoutId id="2147483680" r:id="rId18"/>
    <p:sldLayoutId id="2147483664" r:id="rId19"/>
    <p:sldLayoutId id="2147483687" r:id="rId20"/>
    <p:sldLayoutId id="2147483667" r:id="rId21"/>
  </p:sldLayoutIdLst>
  <p:txStyles>
    <p:titleStyle>
      <a:lvl1pPr algn="l" defTabSz="914400" rtl="0" eaLnBrk="1" latinLnBrk="0" hangingPunct="1">
        <a:lnSpc>
          <a:spcPct val="90000"/>
        </a:lnSpc>
        <a:spcBef>
          <a:spcPct val="0"/>
        </a:spcBef>
        <a:buNone/>
        <a:defRPr sz="4800" b="1" i="0" kern="1200">
          <a:solidFill>
            <a:schemeClr val="tx2"/>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Tx/>
        <a:buBlip>
          <a:blip r:embed="rId23"/>
        </a:buBlip>
        <a:defRPr sz="32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chemeClr val="tx2"/>
        </a:buClr>
        <a:buFont typeface=".AppleSystemUIFont" charset="-120"/>
        <a:buChar char="-"/>
        <a:defRPr sz="32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ls.gov/bls/newsrels.html"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mailto:knrende@ncsu.edu" TargetMode="External"/><Relationship Id="rId7" Type="http://schemas.openxmlformats.org/officeDocument/2006/relationships/image" Target="../media/image1.png"/><Relationship Id="rId2" Type="http://schemas.openxmlformats.org/officeDocument/2006/relationships/hyperlink" Target="mailto:mgjones3@ncsu.edu" TargetMode="External"/><Relationship Id="rId1" Type="http://schemas.openxmlformats.org/officeDocument/2006/relationships/slideLayout" Target="../slideLayouts/slideLayout9.xml"/><Relationship Id="rId6" Type="http://schemas.openxmlformats.org/officeDocument/2006/relationships/hyperlink" Target="mailto:pmhuff@ncsu.edu" TargetMode="External"/><Relationship Id="rId5" Type="http://schemas.openxmlformats.org/officeDocument/2006/relationships/hyperlink" Target="mailto:mennes@floridamuseum.ufl.edu" TargetMode="External"/><Relationship Id="rId4" Type="http://schemas.openxmlformats.org/officeDocument/2006/relationships/hyperlink" Target="mailto:ejrefvem@ncsu.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800" dirty="0"/>
              <a:t>A New generation of science educators and communicators</a:t>
            </a:r>
          </a:p>
        </p:txBody>
      </p:sp>
      <p:sp>
        <p:nvSpPr>
          <p:cNvPr id="7" name="Subtitle 6"/>
          <p:cNvSpPr>
            <a:spLocks noGrp="1"/>
          </p:cNvSpPr>
          <p:nvPr>
            <p:ph type="subTitle" idx="1"/>
          </p:nvPr>
        </p:nvSpPr>
        <p:spPr>
          <a:xfrm>
            <a:off x="-6625" y="2206758"/>
            <a:ext cx="12185375" cy="696685"/>
          </a:xfrm>
        </p:spPr>
        <p:txBody>
          <a:bodyPr/>
          <a:lstStyle/>
          <a:p>
            <a:r>
              <a:rPr lang="en-US" sz="2800" dirty="0"/>
              <a:t>Unexpected Career Aspirations in Museum Program Participants</a:t>
            </a:r>
          </a:p>
        </p:txBody>
      </p:sp>
      <p:sp>
        <p:nvSpPr>
          <p:cNvPr id="5" name="Subtitle 6">
            <a:extLst>
              <a:ext uri="{FF2B5EF4-FFF2-40B4-BE49-F238E27FC236}">
                <a16:creationId xmlns:a16="http://schemas.microsoft.com/office/drawing/2014/main" id="{6FFF6FF9-5EA8-F44B-A0A8-BD615F83AC6F}"/>
              </a:ext>
            </a:extLst>
          </p:cNvPr>
          <p:cNvSpPr txBox="1">
            <a:spLocks/>
          </p:cNvSpPr>
          <p:nvPr/>
        </p:nvSpPr>
        <p:spPr>
          <a:xfrm>
            <a:off x="3810000" y="3019230"/>
            <a:ext cx="3987114" cy="1987300"/>
          </a:xfrm>
          <a:prstGeom prst="rect">
            <a:avLst/>
          </a:prstGeom>
        </p:spPr>
        <p:txBody>
          <a:bodyPr vert="horz" lIns="548640" tIns="0" rIns="548640" bIns="0" rtlCol="0" anchor="ctr">
            <a:noAutofit/>
          </a:bodyPr>
          <a:lstStyle>
            <a:lvl1pPr marL="0" indent="0" algn="ctr" defTabSz="914400" rtl="0" eaLnBrk="1" latinLnBrk="0" hangingPunct="1">
              <a:lnSpc>
                <a:spcPct val="90000"/>
              </a:lnSpc>
              <a:spcBef>
                <a:spcPts val="1000"/>
              </a:spcBef>
              <a:buFontTx/>
              <a:buNone/>
              <a:defRPr sz="4800" kern="1200">
                <a:solidFill>
                  <a:schemeClr val="bg2"/>
                </a:solidFill>
                <a:latin typeface="Arial" charset="0"/>
                <a:ea typeface="Arial" charset="0"/>
                <a:cs typeface="Arial" charset="0"/>
              </a:defRPr>
            </a:lvl1pPr>
            <a:lvl2pPr marL="457200" indent="0" algn="ctr" defTabSz="914400" rtl="0" eaLnBrk="1" latinLnBrk="0" hangingPunct="1">
              <a:lnSpc>
                <a:spcPct val="90000"/>
              </a:lnSpc>
              <a:spcBef>
                <a:spcPts val="500"/>
              </a:spcBef>
              <a:buClr>
                <a:schemeClr val="tx2"/>
              </a:buClr>
              <a:buFont typeface=".AppleSystemUIFont" charset="-120"/>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t>Kathryn </a:t>
            </a:r>
            <a:r>
              <a:rPr lang="en-US" sz="2000" dirty="0" err="1"/>
              <a:t>Rende</a:t>
            </a:r>
            <a:r>
              <a:rPr lang="en-US" sz="2000" dirty="0"/>
              <a:t> </a:t>
            </a:r>
          </a:p>
          <a:p>
            <a:r>
              <a:rPr lang="en-US" sz="2000" dirty="0"/>
              <a:t>Dr. M. Gail Jones</a:t>
            </a:r>
          </a:p>
          <a:p>
            <a:r>
              <a:rPr lang="en-US" sz="2000" dirty="0"/>
              <a:t>Emma Refvem</a:t>
            </a:r>
          </a:p>
          <a:p>
            <a:r>
              <a:rPr lang="en-US" sz="2000" dirty="0"/>
              <a:t>Megan </a:t>
            </a:r>
            <a:r>
              <a:rPr lang="en-US" sz="2000" dirty="0" err="1"/>
              <a:t>Ennes</a:t>
            </a:r>
            <a:endParaRPr lang="en-US" sz="2000" dirty="0"/>
          </a:p>
          <a:p>
            <a:r>
              <a:rPr lang="en-US" sz="2000" dirty="0"/>
              <a:t>Pam Huff</a:t>
            </a:r>
          </a:p>
        </p:txBody>
      </p:sp>
      <p:pic>
        <p:nvPicPr>
          <p:cNvPr id="8"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997DB4F8-F662-4D46-A1D6-BC4E9987D3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000" y="5561356"/>
            <a:ext cx="5105254" cy="599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71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EDDC-96A3-EC45-A413-609D98E15EAD}"/>
              </a:ext>
            </a:extLst>
          </p:cNvPr>
          <p:cNvSpPr>
            <a:spLocks noGrp="1"/>
          </p:cNvSpPr>
          <p:nvPr>
            <p:ph type="title"/>
          </p:nvPr>
        </p:nvSpPr>
        <p:spPr/>
        <p:txBody>
          <a:bodyPr>
            <a:normAutofit fontScale="90000"/>
          </a:bodyPr>
          <a:lstStyle/>
          <a:p>
            <a:r>
              <a:rPr lang="en-US" dirty="0"/>
              <a:t>Results</a:t>
            </a:r>
          </a:p>
        </p:txBody>
      </p:sp>
      <p:sp>
        <p:nvSpPr>
          <p:cNvPr id="4" name="Content Placeholder 3">
            <a:extLst>
              <a:ext uri="{FF2B5EF4-FFF2-40B4-BE49-F238E27FC236}">
                <a16:creationId xmlns:a16="http://schemas.microsoft.com/office/drawing/2014/main" id="{497A7476-32D1-2245-9F5B-CE2A2EB6B1B3}"/>
              </a:ext>
            </a:extLst>
          </p:cNvPr>
          <p:cNvSpPr>
            <a:spLocks noGrp="1"/>
          </p:cNvSpPr>
          <p:nvPr>
            <p:ph sz="quarter" idx="10"/>
          </p:nvPr>
        </p:nvSpPr>
        <p:spPr/>
        <p:txBody>
          <a:bodyPr/>
          <a:lstStyle/>
          <a:p>
            <a:r>
              <a:rPr lang="en-US" dirty="0"/>
              <a:t>Volunteer College Major Choice</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1B23D00D-F847-0B42-9B6A-8CDBFEB6B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https://lh4.googleusercontent.com/RKwy7zDx785WJeM0irb-NIG-YSJwgOIIpXA6i2TCkJDWWveAkIIdkD-KzqzbSzFyDTlWDDm1wbv2mhW9PR-i92-6VUu6pxe7eJRWMzfEBP73Lqx4gWyal9ylm78YTfXar28icUwayM0">
            <a:extLst>
              <a:ext uri="{FF2B5EF4-FFF2-40B4-BE49-F238E27FC236}">
                <a16:creationId xmlns:a16="http://schemas.microsoft.com/office/drawing/2014/main" id="{D272EB75-3913-A44E-BCD3-B536839B36E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8169" y="2925763"/>
            <a:ext cx="4948988" cy="2938462"/>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s://lh6.googleusercontent.com/90whHRZn7gyTD51p4Eo2h0U4CRAcys1bd3XoyHpf8f0N3cCxnBMU7KL7JsyltYPKFu-kfGVxElkOJPHZ_sk6HQ4t8frl4mRXyi1ixS-H_4Ie3qO_P12FhTJ-2o4E4Xx8-RYLJmSYEQY">
            <a:extLst>
              <a:ext uri="{FF2B5EF4-FFF2-40B4-BE49-F238E27FC236}">
                <a16:creationId xmlns:a16="http://schemas.microsoft.com/office/drawing/2014/main" id="{4C04D719-4A19-004B-9D04-5524DC71DE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675" y="0"/>
            <a:ext cx="115506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9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EDDC-96A3-EC45-A413-609D98E15EAD}"/>
              </a:ext>
            </a:extLst>
          </p:cNvPr>
          <p:cNvSpPr>
            <a:spLocks noGrp="1"/>
          </p:cNvSpPr>
          <p:nvPr>
            <p:ph type="title"/>
          </p:nvPr>
        </p:nvSpPr>
        <p:spPr/>
        <p:txBody>
          <a:bodyPr>
            <a:normAutofit fontScale="90000"/>
          </a:bodyPr>
          <a:lstStyle/>
          <a:p>
            <a:r>
              <a:rPr lang="en-US" dirty="0"/>
              <a:t>Results</a:t>
            </a:r>
          </a:p>
        </p:txBody>
      </p:sp>
      <p:sp>
        <p:nvSpPr>
          <p:cNvPr id="4" name="Content Placeholder 3">
            <a:extLst>
              <a:ext uri="{FF2B5EF4-FFF2-40B4-BE49-F238E27FC236}">
                <a16:creationId xmlns:a16="http://schemas.microsoft.com/office/drawing/2014/main" id="{497A7476-32D1-2245-9F5B-CE2A2EB6B1B3}"/>
              </a:ext>
            </a:extLst>
          </p:cNvPr>
          <p:cNvSpPr>
            <a:spLocks noGrp="1"/>
          </p:cNvSpPr>
          <p:nvPr>
            <p:ph sz="quarter" idx="10"/>
          </p:nvPr>
        </p:nvSpPr>
        <p:spPr/>
        <p:txBody>
          <a:bodyPr/>
          <a:lstStyle/>
          <a:p>
            <a:r>
              <a:rPr lang="en-US" dirty="0"/>
              <a:t>Volunteer College Major Choice</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1B23D00D-F847-0B42-9B6A-8CDBFEB6B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https://lh4.googleusercontent.com/RKwy7zDx785WJeM0irb-NIG-YSJwgOIIpXA6i2TCkJDWWveAkIIdkD-KzqzbSzFyDTlWDDm1wbv2mhW9PR-i92-6VUu6pxe7eJRWMzfEBP73Lqx4gWyal9ylm78YTfXar28icUwayM0">
            <a:extLst>
              <a:ext uri="{FF2B5EF4-FFF2-40B4-BE49-F238E27FC236}">
                <a16:creationId xmlns:a16="http://schemas.microsoft.com/office/drawing/2014/main" id="{D272EB75-3913-A44E-BCD3-B536839B36E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8169" y="2925763"/>
            <a:ext cx="4948988" cy="2938462"/>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s://lh6.googleusercontent.com/90whHRZn7gyTD51p4Eo2h0U4CRAcys1bd3XoyHpf8f0N3cCxnBMU7KL7JsyltYPKFu-kfGVxElkOJPHZ_sk6HQ4t8frl4mRXyi1ixS-H_4Ie3qO_P12FhTJ-2o4E4Xx8-RYLJmSYEQY">
            <a:extLst>
              <a:ext uri="{FF2B5EF4-FFF2-40B4-BE49-F238E27FC236}">
                <a16:creationId xmlns:a16="http://schemas.microsoft.com/office/drawing/2014/main" id="{4C04D719-4A19-004B-9D04-5524DC71DE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675" y="0"/>
            <a:ext cx="1155065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descr="https://lh6.googleusercontent.com/qG_0qLludy_2uZ3jbJg6-_U2NWPyPdADZrrjjyiWYVMSAvFjwny7iEh8XIInm8R1iGcuCs1K4-HgQOj-jVq445PyOOYc-wY9I17gORpKCC3sjN-5QKktZcZ8Wgi9YM88AOQH_tPkEyc">
            <a:extLst>
              <a:ext uri="{FF2B5EF4-FFF2-40B4-BE49-F238E27FC236}">
                <a16:creationId xmlns:a16="http://schemas.microsoft.com/office/drawing/2014/main" id="{59E8A7AF-9F8E-F549-A650-801B5A5DB0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675" y="139914"/>
            <a:ext cx="11079345" cy="6578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202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C318-FE20-D14A-9667-CB85C0328099}"/>
              </a:ext>
            </a:extLst>
          </p:cNvPr>
          <p:cNvSpPr>
            <a:spLocks noGrp="1"/>
          </p:cNvSpPr>
          <p:nvPr>
            <p:ph type="title"/>
          </p:nvPr>
        </p:nvSpPr>
        <p:spPr/>
        <p:txBody>
          <a:bodyPr>
            <a:normAutofit fontScale="90000"/>
          </a:bodyPr>
          <a:lstStyle/>
          <a:p>
            <a:r>
              <a:rPr lang="en-US" dirty="0"/>
              <a:t>Conclusions</a:t>
            </a:r>
          </a:p>
        </p:txBody>
      </p:sp>
      <p:sp>
        <p:nvSpPr>
          <p:cNvPr id="3" name="Content Placeholder 2">
            <a:extLst>
              <a:ext uri="{FF2B5EF4-FFF2-40B4-BE49-F238E27FC236}">
                <a16:creationId xmlns:a16="http://schemas.microsoft.com/office/drawing/2014/main" id="{3FD9B414-D314-A842-B919-4CD7885398EF}"/>
              </a:ext>
            </a:extLst>
          </p:cNvPr>
          <p:cNvSpPr>
            <a:spLocks noGrp="1"/>
          </p:cNvSpPr>
          <p:nvPr>
            <p:ph idx="1"/>
          </p:nvPr>
        </p:nvSpPr>
        <p:spPr/>
        <p:txBody>
          <a:bodyPr/>
          <a:lstStyle/>
          <a:p>
            <a:pPr marL="0" indent="0">
              <a:buNone/>
            </a:pPr>
            <a:r>
              <a:rPr lang="en-US" dirty="0"/>
              <a:t>These results suggest that museum volunteer programs may be places to foster and recruit the next generation of science teachers and science communicators. They provide important insight into how to develop teaching career motivations and interest</a:t>
            </a:r>
          </a:p>
        </p:txBody>
      </p:sp>
      <p:sp>
        <p:nvSpPr>
          <p:cNvPr id="4" name="Content Placeholder 3">
            <a:extLst>
              <a:ext uri="{FF2B5EF4-FFF2-40B4-BE49-F238E27FC236}">
                <a16:creationId xmlns:a16="http://schemas.microsoft.com/office/drawing/2014/main" id="{BDFAB607-010A-A046-9DE9-3D56CDF4E494}"/>
              </a:ext>
            </a:extLst>
          </p:cNvPr>
          <p:cNvSpPr>
            <a:spLocks noGrp="1"/>
          </p:cNvSpPr>
          <p:nvPr>
            <p:ph sz="quarter" idx="10"/>
          </p:nvPr>
        </p:nvSpPr>
        <p:spPr/>
        <p:txBody>
          <a:bodyPr/>
          <a:lstStyle/>
          <a:p>
            <a:r>
              <a:rPr lang="en-US" dirty="0"/>
              <a:t>Implications</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F39B7DB2-D532-E348-95A4-CB5DD4DD0A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418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7D5A-836B-664B-829B-CD65D1C901E6}"/>
              </a:ext>
            </a:extLst>
          </p:cNvPr>
          <p:cNvSpPr>
            <a:spLocks noGrp="1"/>
          </p:cNvSpPr>
          <p:nvPr>
            <p:ph type="title"/>
          </p:nvPr>
        </p:nvSpPr>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E85CDDE8-99EF-C240-A3F5-12A01336E678}"/>
              </a:ext>
            </a:extLst>
          </p:cNvPr>
          <p:cNvSpPr>
            <a:spLocks noGrp="1"/>
          </p:cNvSpPr>
          <p:nvPr>
            <p:ph idx="1"/>
          </p:nvPr>
        </p:nvSpPr>
        <p:spPr/>
        <p:txBody>
          <a:bodyPr>
            <a:normAutofit lnSpcReduction="10000"/>
          </a:bodyPr>
          <a:lstStyle/>
          <a:p>
            <a:pPr marL="514350" indent="-514350">
              <a:buFont typeface="+mj-lt"/>
              <a:buAutoNum type="arabicPeriod"/>
            </a:pPr>
            <a:r>
              <a:rPr lang="en-US" dirty="0"/>
              <a:t>(U.S. Bureau of Labor Statistics, (2014). Retrieved from  </a:t>
            </a:r>
            <a:r>
              <a:rPr lang="en-US" dirty="0">
                <a:hlinkClick r:id="rId2"/>
              </a:rPr>
              <a:t>https://www.bls.gov/bls/newsrels.html</a:t>
            </a:r>
            <a:endParaRPr lang="en-US" dirty="0"/>
          </a:p>
          <a:p>
            <a:pPr marL="514350" indent="-514350">
              <a:buFont typeface="+mj-lt"/>
              <a:buAutoNum type="arabicPeriod"/>
            </a:pPr>
            <a:r>
              <a:rPr lang="en-US" dirty="0"/>
              <a:t>Lent, R. W., Brown, S. D. and Hackett, G. 1994. “Toward a Unifying Social Cognitive Theory of Career and Academic Interest, Choice, and Performance” [Monograph]. Journal of Vocational Behavior 45:79-122.</a:t>
            </a:r>
          </a:p>
          <a:p>
            <a:pPr marL="0" indent="0">
              <a:buNone/>
            </a:pPr>
            <a:endParaRPr lang="en-US" dirty="0"/>
          </a:p>
        </p:txBody>
      </p:sp>
      <p:sp>
        <p:nvSpPr>
          <p:cNvPr id="4" name="Content Placeholder 3">
            <a:extLst>
              <a:ext uri="{FF2B5EF4-FFF2-40B4-BE49-F238E27FC236}">
                <a16:creationId xmlns:a16="http://schemas.microsoft.com/office/drawing/2014/main" id="{0AF4A696-0535-9A44-84BB-A739B5072C70}"/>
              </a:ext>
            </a:extLst>
          </p:cNvPr>
          <p:cNvSpPr>
            <a:spLocks noGrp="1"/>
          </p:cNvSpPr>
          <p:nvPr>
            <p:ph sz="quarter" idx="10"/>
          </p:nvPr>
        </p:nvSpPr>
        <p:spPr/>
        <p:txBody>
          <a:bodyPr/>
          <a:lstStyle/>
          <a:p>
            <a:r>
              <a:rPr lang="en-US" dirty="0"/>
              <a:t>Selected References</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B744DD9E-DB87-4242-A1F6-89B290547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7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7D5A-836B-664B-829B-CD65D1C901E6}"/>
              </a:ext>
            </a:extLst>
          </p:cNvPr>
          <p:cNvSpPr>
            <a:spLocks noGrp="1"/>
          </p:cNvSpPr>
          <p:nvPr>
            <p:ph type="title"/>
          </p:nvPr>
        </p:nvSpPr>
        <p:spPr/>
        <p:txBody>
          <a:bodyPr>
            <a:normAutofit fontScale="90000"/>
          </a:bodyPr>
          <a:lstStyle/>
          <a:p>
            <a:r>
              <a:rPr lang="en-US" dirty="0"/>
              <a:t>Contact</a:t>
            </a:r>
          </a:p>
        </p:txBody>
      </p:sp>
      <p:sp>
        <p:nvSpPr>
          <p:cNvPr id="3" name="Content Placeholder 2">
            <a:extLst>
              <a:ext uri="{FF2B5EF4-FFF2-40B4-BE49-F238E27FC236}">
                <a16:creationId xmlns:a16="http://schemas.microsoft.com/office/drawing/2014/main" id="{E85CDDE8-99EF-C240-A3F5-12A01336E678}"/>
              </a:ext>
            </a:extLst>
          </p:cNvPr>
          <p:cNvSpPr>
            <a:spLocks noGrp="1"/>
          </p:cNvSpPr>
          <p:nvPr>
            <p:ph idx="1"/>
          </p:nvPr>
        </p:nvSpPr>
        <p:spPr>
          <a:xfrm>
            <a:off x="804672" y="1603948"/>
            <a:ext cx="10515600" cy="4260594"/>
          </a:xfrm>
        </p:spPr>
        <p:txBody>
          <a:bodyPr>
            <a:normAutofit/>
          </a:bodyPr>
          <a:lstStyle/>
          <a:p>
            <a:pPr>
              <a:buFont typeface="Arial" panose="020B0604020202020204" pitchFamily="34" charset="0"/>
              <a:buChar char="•"/>
            </a:pPr>
            <a:r>
              <a:rPr lang="en-US" dirty="0"/>
              <a:t>PI: Dr. M. Gail Jones, NC State, </a:t>
            </a:r>
            <a:r>
              <a:rPr lang="en-US" dirty="0">
                <a:hlinkClick r:id="rId2"/>
              </a:rPr>
              <a:t>mgjones3@ncsu.edu</a:t>
            </a:r>
            <a:endParaRPr lang="en-US" dirty="0"/>
          </a:p>
          <a:p>
            <a:pPr>
              <a:buFont typeface="Arial" panose="020B0604020202020204" pitchFamily="34" charset="0"/>
              <a:buChar char="•"/>
            </a:pPr>
            <a:r>
              <a:rPr lang="en-US" dirty="0"/>
              <a:t>Kathryn Rende, NC State, </a:t>
            </a:r>
            <a:r>
              <a:rPr lang="en-US" dirty="0">
                <a:hlinkClick r:id="rId3"/>
              </a:rPr>
              <a:t>knrende@ncsu.edu</a:t>
            </a:r>
            <a:endParaRPr lang="en-US" dirty="0"/>
          </a:p>
          <a:p>
            <a:pPr>
              <a:buFont typeface="Arial" panose="020B0604020202020204" pitchFamily="34" charset="0"/>
              <a:buChar char="•"/>
            </a:pPr>
            <a:r>
              <a:rPr lang="en-US" dirty="0"/>
              <a:t>Emma </a:t>
            </a:r>
            <a:r>
              <a:rPr lang="en-US" dirty="0" err="1"/>
              <a:t>Refvem</a:t>
            </a:r>
            <a:r>
              <a:rPr lang="en-US" dirty="0"/>
              <a:t>, NC State, </a:t>
            </a:r>
            <a:r>
              <a:rPr lang="en-US" dirty="0">
                <a:hlinkClick r:id="rId4"/>
              </a:rPr>
              <a:t>ejrefvem@ncsu.edu</a:t>
            </a:r>
            <a:r>
              <a:rPr lang="en-US" dirty="0"/>
              <a:t> </a:t>
            </a:r>
          </a:p>
          <a:p>
            <a:pPr>
              <a:buFont typeface="Arial" panose="020B0604020202020204" pitchFamily="34" charset="0"/>
              <a:buChar char="•"/>
            </a:pPr>
            <a:r>
              <a:rPr lang="en-US" dirty="0"/>
              <a:t>Dr. Megan </a:t>
            </a:r>
            <a:r>
              <a:rPr lang="en-US" dirty="0" err="1"/>
              <a:t>Ennes</a:t>
            </a:r>
            <a:r>
              <a:rPr lang="en-US" dirty="0"/>
              <a:t>, University of Florida, </a:t>
            </a:r>
            <a:r>
              <a:rPr lang="en-US" dirty="0">
                <a:hlinkClick r:id="rId5"/>
              </a:rPr>
              <a:t>mennes@floridamuseum.ufl.edu</a:t>
            </a:r>
            <a:endParaRPr lang="en-US" dirty="0"/>
          </a:p>
          <a:p>
            <a:pPr>
              <a:buFont typeface="Arial" panose="020B0604020202020204" pitchFamily="34" charset="0"/>
              <a:buChar char="•"/>
            </a:pPr>
            <a:r>
              <a:rPr lang="en-US" dirty="0"/>
              <a:t>Pam Huff, NC State, </a:t>
            </a:r>
            <a:r>
              <a:rPr lang="en-US" dirty="0">
                <a:hlinkClick r:id="rId6"/>
              </a:rPr>
              <a:t>pmhuff@ncsu.edu</a:t>
            </a:r>
            <a:r>
              <a:rPr lang="en-US" dirty="0"/>
              <a:t> </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B744DD9E-DB87-4242-A1F6-89B290547F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23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Need for Professionals</a:t>
            </a:r>
          </a:p>
        </p:txBody>
      </p:sp>
      <p:sp>
        <p:nvSpPr>
          <p:cNvPr id="3" name="Content Placeholder 2"/>
          <p:cNvSpPr>
            <a:spLocks noGrp="1"/>
          </p:cNvSpPr>
          <p:nvPr>
            <p:ph idx="1"/>
          </p:nvPr>
        </p:nvSpPr>
        <p:spPr/>
        <p:txBody>
          <a:bodyPr>
            <a:normAutofit/>
          </a:bodyPr>
          <a:lstStyle/>
          <a:p>
            <a:pPr marL="0" indent="0">
              <a:buNone/>
            </a:pPr>
            <a:r>
              <a:rPr lang="en-US" dirty="0"/>
              <a:t>Careers in science and engineering are growing rapidly with more than 9 million STEM jobs expected to be added to the U.S. workforce between 2012 and 2022</a:t>
            </a:r>
            <a:r>
              <a:rPr lang="en-US" baseline="30000" dirty="0"/>
              <a:t>1</a:t>
            </a:r>
            <a:r>
              <a:rPr lang="en-US" dirty="0"/>
              <a:t>. Accompanying the need for scientists, there is a growing need for science educators and communicators who can support public understanding of complex science issues.</a:t>
            </a:r>
          </a:p>
        </p:txBody>
      </p:sp>
      <p:sp>
        <p:nvSpPr>
          <p:cNvPr id="4" name="Content Placeholder 3"/>
          <p:cNvSpPr>
            <a:spLocks noGrp="1"/>
          </p:cNvSpPr>
          <p:nvPr>
            <p:ph sz="quarter" idx="10"/>
          </p:nvPr>
        </p:nvSpPr>
        <p:spPr/>
        <p:txBody>
          <a:bodyPr/>
          <a:lstStyle/>
          <a:p>
            <a:r>
              <a:rPr lang="en-US" dirty="0"/>
              <a:t>Scientists, Educators, Communicators</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836CC0F4-B49D-5F40-9A13-D98263604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42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Out-of-School STEM</a:t>
            </a:r>
          </a:p>
        </p:txBody>
      </p:sp>
      <p:sp>
        <p:nvSpPr>
          <p:cNvPr id="3" name="Content Placeholder 2"/>
          <p:cNvSpPr>
            <a:spLocks noGrp="1"/>
          </p:cNvSpPr>
          <p:nvPr>
            <p:ph idx="1"/>
          </p:nvPr>
        </p:nvSpPr>
        <p:spPr/>
        <p:txBody>
          <a:bodyPr>
            <a:normAutofit/>
          </a:bodyPr>
          <a:lstStyle/>
          <a:p>
            <a:pPr marL="0" indent="0">
              <a:buNone/>
            </a:pPr>
            <a:r>
              <a:rPr lang="en-US" dirty="0"/>
              <a:t>While the literature indicates that after-school and informal science education programs have the capacity to generate interest in science and expose youth to a variety of STEM career pathways, little research exists on the role of these programs in encouraging complementary career paths in science education or communication.</a:t>
            </a:r>
          </a:p>
        </p:txBody>
      </p:sp>
      <p:sp>
        <p:nvSpPr>
          <p:cNvPr id="4" name="Content Placeholder 3"/>
          <p:cNvSpPr>
            <a:spLocks noGrp="1"/>
          </p:cNvSpPr>
          <p:nvPr>
            <p:ph sz="quarter" idx="10"/>
          </p:nvPr>
        </p:nvSpPr>
        <p:spPr/>
        <p:txBody>
          <a:bodyPr/>
          <a:lstStyle/>
          <a:p>
            <a:r>
              <a:rPr lang="en-US" dirty="0"/>
              <a:t>Informal Education and Career Pathways</a:t>
            </a:r>
          </a:p>
        </p:txBody>
      </p:sp>
      <p:pic>
        <p:nvPicPr>
          <p:cNvPr id="7"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515AD88A-5471-D54A-9590-908D50C9E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44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Theoretical Framework</a:t>
            </a:r>
          </a:p>
        </p:txBody>
      </p:sp>
      <p:sp>
        <p:nvSpPr>
          <p:cNvPr id="3" name="Content Placeholder 2"/>
          <p:cNvSpPr>
            <a:spLocks noGrp="1"/>
          </p:cNvSpPr>
          <p:nvPr>
            <p:ph idx="1"/>
          </p:nvPr>
        </p:nvSpPr>
        <p:spPr/>
        <p:txBody>
          <a:bodyPr>
            <a:normAutofit/>
          </a:bodyPr>
          <a:lstStyle/>
          <a:p>
            <a:pPr marL="514350" indent="-514350">
              <a:buAutoNum type="arabicParenBoth"/>
            </a:pPr>
            <a:r>
              <a:rPr lang="en-US" dirty="0"/>
              <a:t> How academic and career interests develop.</a:t>
            </a:r>
          </a:p>
          <a:p>
            <a:pPr marL="514350" indent="-514350">
              <a:buAutoNum type="arabicParenBoth"/>
            </a:pPr>
            <a:r>
              <a:rPr lang="en-US" dirty="0"/>
              <a:t> How school and career choices are made.</a:t>
            </a:r>
          </a:p>
          <a:p>
            <a:pPr marL="514350" indent="-514350">
              <a:buAutoNum type="arabicParenBoth"/>
            </a:pPr>
            <a:r>
              <a:rPr lang="en-US" dirty="0"/>
              <a:t> How academic and career success is obtained.</a:t>
            </a:r>
          </a:p>
          <a:p>
            <a:pPr marL="514350" indent="-514350">
              <a:buAutoNum type="arabicParenBoth"/>
            </a:pPr>
            <a:r>
              <a:rPr lang="en-US" dirty="0"/>
              <a:t> Measures of interests, abilities, values.</a:t>
            </a:r>
          </a:p>
        </p:txBody>
      </p:sp>
      <p:sp>
        <p:nvSpPr>
          <p:cNvPr id="4" name="Content Placeholder 3"/>
          <p:cNvSpPr>
            <a:spLocks noGrp="1"/>
          </p:cNvSpPr>
          <p:nvPr>
            <p:ph sz="quarter" idx="10"/>
          </p:nvPr>
        </p:nvSpPr>
        <p:spPr/>
        <p:txBody>
          <a:bodyPr/>
          <a:lstStyle/>
          <a:p>
            <a:r>
              <a:rPr lang="en-US" dirty="0"/>
              <a:t>Social Cognitive Career Theory</a:t>
            </a:r>
            <a:r>
              <a:rPr lang="en-US" baseline="30000" dirty="0">
                <a:latin typeface="+mj-lt"/>
              </a:rPr>
              <a:t>2</a:t>
            </a:r>
          </a:p>
        </p:txBody>
      </p:sp>
      <p:pic>
        <p:nvPicPr>
          <p:cNvPr id="7"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515AD88A-5471-D54A-9590-908D50C9E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32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0D07-7624-2144-AF36-47C264BE1559}"/>
              </a:ext>
            </a:extLst>
          </p:cNvPr>
          <p:cNvSpPr>
            <a:spLocks noGrp="1"/>
          </p:cNvSpPr>
          <p:nvPr>
            <p:ph type="title"/>
          </p:nvPr>
        </p:nvSpPr>
        <p:spPr/>
        <p:txBody>
          <a:bodyPr>
            <a:normAutofit fontScale="90000"/>
          </a:bodyPr>
          <a:lstStyle/>
          <a:p>
            <a:r>
              <a:rPr lang="en-US" dirty="0"/>
              <a:t>Research Questions</a:t>
            </a:r>
          </a:p>
        </p:txBody>
      </p:sp>
      <p:sp>
        <p:nvSpPr>
          <p:cNvPr id="3" name="Content Placeholder 2">
            <a:extLst>
              <a:ext uri="{FF2B5EF4-FFF2-40B4-BE49-F238E27FC236}">
                <a16:creationId xmlns:a16="http://schemas.microsoft.com/office/drawing/2014/main" id="{78C92FD3-48B1-8848-8B05-1F9C3BE3B663}"/>
              </a:ext>
            </a:extLst>
          </p:cNvPr>
          <p:cNvSpPr>
            <a:spLocks noGrp="1"/>
          </p:cNvSpPr>
          <p:nvPr>
            <p:ph idx="1"/>
          </p:nvPr>
        </p:nvSpPr>
        <p:spPr/>
        <p:txBody>
          <a:bodyPr/>
          <a:lstStyle/>
          <a:p>
            <a:pPr marL="0" indent="0">
              <a:buNone/>
            </a:pPr>
            <a:r>
              <a:rPr lang="en-US" dirty="0"/>
              <a:t>After participating in a science museum volunteer program, do youth select college majors in STEM fields, science communication or science education?</a:t>
            </a:r>
          </a:p>
        </p:txBody>
      </p:sp>
      <p:sp>
        <p:nvSpPr>
          <p:cNvPr id="4" name="Content Placeholder 3">
            <a:extLst>
              <a:ext uri="{FF2B5EF4-FFF2-40B4-BE49-F238E27FC236}">
                <a16:creationId xmlns:a16="http://schemas.microsoft.com/office/drawing/2014/main" id="{0E7AA8C0-B36A-E64D-BC33-3697620CFF36}"/>
              </a:ext>
            </a:extLst>
          </p:cNvPr>
          <p:cNvSpPr>
            <a:spLocks noGrp="1"/>
          </p:cNvSpPr>
          <p:nvPr>
            <p:ph sz="quarter" idx="10"/>
          </p:nvPr>
        </p:nvSpPr>
        <p:spPr/>
        <p:txBody>
          <a:bodyPr/>
          <a:lstStyle/>
          <a:p>
            <a:r>
              <a:rPr lang="en-US" dirty="0"/>
              <a:t>Investigating science museum programs:</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8EC20C1A-1666-614F-A241-14028853B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11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1CA6-8D9D-2F47-B7C2-FFA991486EEF}"/>
              </a:ext>
            </a:extLst>
          </p:cNvPr>
          <p:cNvSpPr>
            <a:spLocks noGrp="1"/>
          </p:cNvSpPr>
          <p:nvPr>
            <p:ph type="title"/>
          </p:nvPr>
        </p:nvSpPr>
        <p:spPr/>
        <p:txBody>
          <a:bodyPr>
            <a:normAutofit fontScale="90000"/>
          </a:bodyPr>
          <a:lstStyle/>
          <a:p>
            <a:r>
              <a:rPr lang="en-US" dirty="0"/>
              <a:t>Methodology &amp; Participants</a:t>
            </a:r>
          </a:p>
        </p:txBody>
      </p:sp>
      <p:sp>
        <p:nvSpPr>
          <p:cNvPr id="3" name="Content Placeholder 2">
            <a:extLst>
              <a:ext uri="{FF2B5EF4-FFF2-40B4-BE49-F238E27FC236}">
                <a16:creationId xmlns:a16="http://schemas.microsoft.com/office/drawing/2014/main" id="{4460022B-A91E-2245-8383-ED8BA4F603E1}"/>
              </a:ext>
            </a:extLst>
          </p:cNvPr>
          <p:cNvSpPr>
            <a:spLocks noGrp="1"/>
          </p:cNvSpPr>
          <p:nvPr>
            <p:ph idx="1"/>
          </p:nvPr>
        </p:nvSpPr>
        <p:spPr/>
        <p:txBody>
          <a:bodyPr/>
          <a:lstStyle/>
          <a:p>
            <a:pPr marL="0" indent="0">
              <a:buNone/>
            </a:pPr>
            <a:r>
              <a:rPr lang="en-US" dirty="0"/>
              <a:t>Twenty-one participants were interviewed about their experiences volunteering in a science museum during high school. Data were coded for factors related to social cognitive career theory.</a:t>
            </a:r>
          </a:p>
        </p:txBody>
      </p:sp>
      <p:sp>
        <p:nvSpPr>
          <p:cNvPr id="4" name="Content Placeholder 3">
            <a:extLst>
              <a:ext uri="{FF2B5EF4-FFF2-40B4-BE49-F238E27FC236}">
                <a16:creationId xmlns:a16="http://schemas.microsoft.com/office/drawing/2014/main" id="{DC2380C8-55AA-C74B-A936-A5BF9EF25BE2}"/>
              </a:ext>
            </a:extLst>
          </p:cNvPr>
          <p:cNvSpPr>
            <a:spLocks noGrp="1"/>
          </p:cNvSpPr>
          <p:nvPr>
            <p:ph sz="quarter" idx="10"/>
          </p:nvPr>
        </p:nvSpPr>
        <p:spPr/>
        <p:txBody>
          <a:bodyPr/>
          <a:lstStyle/>
          <a:p>
            <a:r>
              <a:rPr lang="en-US" dirty="0"/>
              <a:t>Case Study Design</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003BFC73-CB4D-054D-8CD0-BABDD2595B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33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07C6-0FE9-2C4B-B5A3-20EA8A0BFE5F}"/>
              </a:ext>
            </a:extLst>
          </p:cNvPr>
          <p:cNvSpPr>
            <a:spLocks noGrp="1"/>
          </p:cNvSpPr>
          <p:nvPr>
            <p:ph type="title"/>
          </p:nvPr>
        </p:nvSpPr>
        <p:spPr/>
        <p:txBody>
          <a:bodyPr>
            <a:normAutofit fontScale="90000"/>
          </a:bodyPr>
          <a:lstStyle/>
          <a:p>
            <a:r>
              <a:rPr lang="en-US" dirty="0"/>
              <a:t>Analyses</a:t>
            </a:r>
          </a:p>
        </p:txBody>
      </p:sp>
      <p:sp>
        <p:nvSpPr>
          <p:cNvPr id="3" name="Content Placeholder 2">
            <a:extLst>
              <a:ext uri="{FF2B5EF4-FFF2-40B4-BE49-F238E27FC236}">
                <a16:creationId xmlns:a16="http://schemas.microsoft.com/office/drawing/2014/main" id="{81F75DAA-18AB-214A-B0D5-BB03BD6469A1}"/>
              </a:ext>
            </a:extLst>
          </p:cNvPr>
          <p:cNvSpPr>
            <a:spLocks noGrp="1"/>
          </p:cNvSpPr>
          <p:nvPr>
            <p:ph idx="1"/>
          </p:nvPr>
        </p:nvSpPr>
        <p:spPr/>
        <p:txBody>
          <a:bodyPr>
            <a:normAutofit fontScale="85000" lnSpcReduction="10000"/>
          </a:bodyPr>
          <a:lstStyle/>
          <a:p>
            <a:pPr>
              <a:buFont typeface="Wingdings" pitchFamily="2" charset="2"/>
              <a:buChar char="§"/>
            </a:pPr>
            <a:r>
              <a:rPr lang="en-US" dirty="0"/>
              <a:t>Transcripts were open coded for themes related to social cognitive career theory and included: teaching, communication, competence, performance, recognition, science self-concept, science interest, career interest, and college interest.</a:t>
            </a:r>
          </a:p>
          <a:p>
            <a:pPr>
              <a:buFont typeface="Wingdings" pitchFamily="2" charset="2"/>
              <a:buChar char="§"/>
            </a:pPr>
            <a:r>
              <a:rPr lang="en-US" dirty="0"/>
              <a:t>A code book for subsequent coding was developed. </a:t>
            </a:r>
          </a:p>
          <a:p>
            <a:pPr>
              <a:buFont typeface="Wingdings" pitchFamily="2" charset="2"/>
              <a:buChar char="§"/>
            </a:pPr>
            <a:r>
              <a:rPr lang="en-US" dirty="0"/>
              <a:t>Interrater reliability of 0.83 (</a:t>
            </a:r>
            <a:r>
              <a:rPr lang="en-US" dirty="0" err="1"/>
              <a:t>Krippendorf’s</a:t>
            </a:r>
            <a:r>
              <a:rPr lang="en-US" dirty="0"/>
              <a:t> Cu-Alpha coefficient </a:t>
            </a:r>
          </a:p>
          <a:p>
            <a:pPr>
              <a:buFont typeface="Wingdings" pitchFamily="2" charset="2"/>
              <a:buChar char="§"/>
            </a:pPr>
            <a:r>
              <a:rPr lang="en-US" dirty="0"/>
              <a:t>Thematic analysis</a:t>
            </a:r>
          </a:p>
        </p:txBody>
      </p:sp>
      <p:sp>
        <p:nvSpPr>
          <p:cNvPr id="4" name="Content Placeholder 3">
            <a:extLst>
              <a:ext uri="{FF2B5EF4-FFF2-40B4-BE49-F238E27FC236}">
                <a16:creationId xmlns:a16="http://schemas.microsoft.com/office/drawing/2014/main" id="{CD1680D8-3744-AB41-826E-A068FC91EF79}"/>
              </a:ext>
            </a:extLst>
          </p:cNvPr>
          <p:cNvSpPr>
            <a:spLocks noGrp="1"/>
          </p:cNvSpPr>
          <p:nvPr>
            <p:ph sz="quarter" idx="10"/>
          </p:nvPr>
        </p:nvSpPr>
        <p:spPr/>
        <p:txBody>
          <a:bodyPr/>
          <a:lstStyle/>
          <a:p>
            <a:r>
              <a:rPr lang="en-US" dirty="0"/>
              <a:t>Qualitative Coding</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14C35CE5-F8F0-3F45-B89F-939ACEF5D7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03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07C6-0FE9-2C4B-B5A3-20EA8A0BFE5F}"/>
              </a:ext>
            </a:extLst>
          </p:cNvPr>
          <p:cNvSpPr>
            <a:spLocks noGrp="1"/>
          </p:cNvSpPr>
          <p:nvPr>
            <p:ph type="title"/>
          </p:nvPr>
        </p:nvSpPr>
        <p:spPr/>
        <p:txBody>
          <a:bodyPr>
            <a:normAutofit fontScale="90000"/>
          </a:bodyPr>
          <a:lstStyle/>
          <a:p>
            <a:r>
              <a:rPr lang="en-US" dirty="0"/>
              <a:t>Initial Findings</a:t>
            </a:r>
          </a:p>
        </p:txBody>
      </p:sp>
      <p:sp>
        <p:nvSpPr>
          <p:cNvPr id="3" name="Content Placeholder 2">
            <a:extLst>
              <a:ext uri="{FF2B5EF4-FFF2-40B4-BE49-F238E27FC236}">
                <a16:creationId xmlns:a16="http://schemas.microsoft.com/office/drawing/2014/main" id="{81F75DAA-18AB-214A-B0D5-BB03BD6469A1}"/>
              </a:ext>
            </a:extLst>
          </p:cNvPr>
          <p:cNvSpPr>
            <a:spLocks noGrp="1"/>
          </p:cNvSpPr>
          <p:nvPr>
            <p:ph idx="1"/>
          </p:nvPr>
        </p:nvSpPr>
        <p:spPr/>
        <p:txBody>
          <a:bodyPr>
            <a:normAutofit lnSpcReduction="10000"/>
          </a:bodyPr>
          <a:lstStyle/>
          <a:p>
            <a:pPr>
              <a:buFont typeface="Wingdings" pitchFamily="2" charset="2"/>
              <a:buChar char="§"/>
            </a:pPr>
            <a:r>
              <a:rPr lang="en-US" dirty="0"/>
              <a:t>Of the program participants who went on to college, 52.4% stated they are currently working in or are pursuing a career directly related to science education and teaching (outreach, informal, high school science, professorship), with 60% of remaining half still desiring a job where teaching science or communicating science to the public was part of their job requirements.</a:t>
            </a:r>
          </a:p>
        </p:txBody>
      </p:sp>
      <p:sp>
        <p:nvSpPr>
          <p:cNvPr id="4" name="Content Placeholder 3">
            <a:extLst>
              <a:ext uri="{FF2B5EF4-FFF2-40B4-BE49-F238E27FC236}">
                <a16:creationId xmlns:a16="http://schemas.microsoft.com/office/drawing/2014/main" id="{CD1680D8-3744-AB41-826E-A068FC91EF79}"/>
              </a:ext>
            </a:extLst>
          </p:cNvPr>
          <p:cNvSpPr>
            <a:spLocks noGrp="1"/>
          </p:cNvSpPr>
          <p:nvPr>
            <p:ph sz="quarter" idx="10"/>
          </p:nvPr>
        </p:nvSpPr>
        <p:spPr/>
        <p:txBody>
          <a:bodyPr/>
          <a:lstStyle/>
          <a:p>
            <a:r>
              <a:rPr lang="en-US" sz="3200" dirty="0"/>
              <a:t>A New Generation of Educators and Communicators</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14C35CE5-F8F0-3F45-B89F-939ACEF5D7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25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EDDC-96A3-EC45-A413-609D98E15EAD}"/>
              </a:ext>
            </a:extLst>
          </p:cNvPr>
          <p:cNvSpPr>
            <a:spLocks noGrp="1"/>
          </p:cNvSpPr>
          <p:nvPr>
            <p:ph type="title"/>
          </p:nvPr>
        </p:nvSpPr>
        <p:spPr/>
        <p:txBody>
          <a:bodyPr>
            <a:normAutofit fontScale="90000"/>
          </a:bodyPr>
          <a:lstStyle/>
          <a:p>
            <a:r>
              <a:rPr lang="en-US" dirty="0"/>
              <a:t>Results</a:t>
            </a:r>
          </a:p>
        </p:txBody>
      </p:sp>
      <p:sp>
        <p:nvSpPr>
          <p:cNvPr id="4" name="Content Placeholder 3">
            <a:extLst>
              <a:ext uri="{FF2B5EF4-FFF2-40B4-BE49-F238E27FC236}">
                <a16:creationId xmlns:a16="http://schemas.microsoft.com/office/drawing/2014/main" id="{497A7476-32D1-2245-9F5B-CE2A2EB6B1B3}"/>
              </a:ext>
            </a:extLst>
          </p:cNvPr>
          <p:cNvSpPr>
            <a:spLocks noGrp="1"/>
          </p:cNvSpPr>
          <p:nvPr>
            <p:ph sz="quarter" idx="10"/>
          </p:nvPr>
        </p:nvSpPr>
        <p:spPr/>
        <p:txBody>
          <a:bodyPr/>
          <a:lstStyle/>
          <a:p>
            <a:r>
              <a:rPr lang="en-US" dirty="0"/>
              <a:t>Volunteer College Major Choice</a:t>
            </a:r>
          </a:p>
        </p:txBody>
      </p:sp>
      <p:pic>
        <p:nvPicPr>
          <p:cNvPr id="5" name="Picture 4" descr="https://lh5.googleusercontent.com/3FIiyDuse8oDIjtqhGZKyncc0vSsEuAEH4OMxPv6D3QvhNP71m4Oz_lity4rPNWuT0ELu14ko1kbHPFkb7LS1CE2zEhtfEQqR0U3eys_IRInoalDRPbhnEmKbu5uxwgzplO4LXuPa38">
            <a:extLst>
              <a:ext uri="{FF2B5EF4-FFF2-40B4-BE49-F238E27FC236}">
                <a16:creationId xmlns:a16="http://schemas.microsoft.com/office/drawing/2014/main" id="{1B23D00D-F847-0B42-9B6A-8CDBFEB6B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0544" y="6115993"/>
            <a:ext cx="4277193" cy="502347"/>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https://lh4.googleusercontent.com/RKwy7zDx785WJeM0irb-NIG-YSJwgOIIpXA6i2TCkJDWWveAkIIdkD-KzqzbSzFyDTlWDDm1wbv2mhW9PR-i92-6VUu6pxe7eJRWMzfEBP73Lqx4gWyal9ylm78YTfXar28icUwayM0">
            <a:extLst>
              <a:ext uri="{FF2B5EF4-FFF2-40B4-BE49-F238E27FC236}">
                <a16:creationId xmlns:a16="http://schemas.microsoft.com/office/drawing/2014/main" id="{D272EB75-3913-A44E-BCD3-B536839B36E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8169" y="2925763"/>
            <a:ext cx="4948988" cy="293846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lh4.googleusercontent.com/RKwy7zDx785WJeM0irb-NIG-YSJwgOIIpXA6i2TCkJDWWveAkIIdkD-KzqzbSzFyDTlWDDm1wbv2mhW9PR-i92-6VUu6pxe7eJRWMzfEBP73Lqx4gWyal9ylm78YTfXar28icUwayM0">
            <a:extLst>
              <a:ext uri="{FF2B5EF4-FFF2-40B4-BE49-F238E27FC236}">
                <a16:creationId xmlns:a16="http://schemas.microsoft.com/office/drawing/2014/main" id="{A692D68D-0B6B-E946-9A0B-D70605646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0"/>
            <a:ext cx="115506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364303"/>
      </p:ext>
    </p:extLst>
  </p:cSld>
  <p:clrMapOvr>
    <a:masterClrMapping/>
  </p:clrMapOvr>
</p:sld>
</file>

<file path=ppt/theme/theme1.xml><?xml version="1.0" encoding="utf-8"?>
<a:theme xmlns:a="http://schemas.openxmlformats.org/drawingml/2006/main" name="NC State CED">
  <a:themeElements>
    <a:clrScheme name="NC State CED a">
      <a:dk1>
        <a:srgbClr val="333333"/>
      </a:dk1>
      <a:lt1>
        <a:srgbClr val="F2F2F2"/>
      </a:lt1>
      <a:dk2>
        <a:srgbClr val="CC0000"/>
      </a:dk2>
      <a:lt2>
        <a:srgbClr val="FFFFFF"/>
      </a:lt2>
      <a:accent1>
        <a:srgbClr val="4156A1"/>
      </a:accent1>
      <a:accent2>
        <a:srgbClr val="990000"/>
      </a:accent2>
      <a:accent3>
        <a:srgbClr val="417E93"/>
      </a:accent3>
      <a:accent4>
        <a:srgbClr val="D14905"/>
      </a:accent4>
      <a:accent5>
        <a:srgbClr val="7D8C1F"/>
      </a:accent5>
      <a:accent6>
        <a:srgbClr val="FDD726"/>
      </a:accent6>
      <a:hlink>
        <a:srgbClr val="4156A1"/>
      </a:hlink>
      <a:folHlink>
        <a:srgbClr val="4156A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9401</TotalTime>
  <Words>597</Words>
  <Application>Microsoft Macintosh PowerPoint</Application>
  <PresentationFormat>Widescreen</PresentationFormat>
  <Paragraphs>54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.AppleSystemUIFont</vt:lpstr>
      <vt:lpstr>Arial</vt:lpstr>
      <vt:lpstr>Calibri</vt:lpstr>
      <vt:lpstr>Cambria</vt:lpstr>
      <vt:lpstr>Wingdings</vt:lpstr>
      <vt:lpstr>NC State CED</vt:lpstr>
      <vt:lpstr>A New generation of science educators and communicators</vt:lpstr>
      <vt:lpstr>A Need for Professionals</vt:lpstr>
      <vt:lpstr>Benefits of Out-of-School STEM</vt:lpstr>
      <vt:lpstr>Theoretical Framework</vt:lpstr>
      <vt:lpstr>Research Questions</vt:lpstr>
      <vt:lpstr>Methodology &amp; Participants</vt:lpstr>
      <vt:lpstr>Analyses</vt:lpstr>
      <vt:lpstr>Initial Findings</vt:lpstr>
      <vt:lpstr>Results</vt:lpstr>
      <vt:lpstr>Results</vt:lpstr>
      <vt:lpstr>Results</vt:lpstr>
      <vt:lpstr>Conclusions</vt:lpstr>
      <vt:lpstr>References</vt:lpstr>
      <vt:lpstr>Contact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146</cp:revision>
  <cp:lastPrinted>2018-01-24T21:59:14Z</cp:lastPrinted>
  <dcterms:created xsi:type="dcterms:W3CDTF">2018-01-19T15:37:29Z</dcterms:created>
  <dcterms:modified xsi:type="dcterms:W3CDTF">2020-03-26T14:13:32Z</dcterms:modified>
</cp:coreProperties>
</file>