
<file path=[Content_Types].xml><?xml version="1.0" encoding="utf-8"?>
<Types xmlns="http://schemas.openxmlformats.org/package/2006/content-types"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8229600" cy="5486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128" d="100"/>
          <a:sy n="128" d="100"/>
        </p:scale>
        <p:origin x="-576" y="-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897890"/>
            <a:ext cx="6995160" cy="191008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881630"/>
            <a:ext cx="6172200" cy="1324610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1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8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2100"/>
            <a:ext cx="1774508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2100"/>
            <a:ext cx="5220653" cy="464947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0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67791"/>
            <a:ext cx="7098030" cy="228219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671571"/>
            <a:ext cx="7098030" cy="1200150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1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60500"/>
            <a:ext cx="3497580" cy="34810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60500"/>
            <a:ext cx="3497580" cy="34810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7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2101"/>
            <a:ext cx="7098030" cy="106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1344930"/>
            <a:ext cx="3481506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2004060"/>
            <a:ext cx="3481506" cy="29476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44930"/>
            <a:ext cx="3498652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04060"/>
            <a:ext cx="3498652" cy="29476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40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5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0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65760"/>
            <a:ext cx="2654260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789941"/>
            <a:ext cx="4166235" cy="38989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45920"/>
            <a:ext cx="2654260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6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65760"/>
            <a:ext cx="2654260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789941"/>
            <a:ext cx="4166235" cy="3898900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45920"/>
            <a:ext cx="2654260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2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2101"/>
            <a:ext cx="7098030" cy="106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60500"/>
            <a:ext cx="7098030" cy="348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085081"/>
            <a:ext cx="18516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FF55A-5F64-41E7-B2FA-2B9D955BB584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085081"/>
            <a:ext cx="277749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085081"/>
            <a:ext cx="18516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110D3-79CA-4924-833A-D1EF6356C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25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.png"/><Relationship Id="rId4" Type="http://schemas.openxmlformats.org/officeDocument/2006/relationships/hyperlink" Target="https://www.informalscience.org/2019-aisl-pi-meeting-poster-designing-our-tomorrow-mobilizing-next-generation-engineer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6263" y="4185695"/>
            <a:ext cx="5987612" cy="734729"/>
          </a:xfrm>
          <a:noFill/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300" dirty="0">
                <a:solidFill>
                  <a:schemeClr val="tx1"/>
                </a:solidFill>
              </a:rPr>
              <a:t>The </a:t>
            </a:r>
            <a:r>
              <a:rPr lang="en-US" sz="1300" i="1" dirty="0">
                <a:solidFill>
                  <a:schemeClr val="tx1"/>
                </a:solidFill>
              </a:rPr>
              <a:t>Designing our Tomorrow </a:t>
            </a:r>
            <a:r>
              <a:rPr lang="en-US" sz="1300" dirty="0">
                <a:solidFill>
                  <a:schemeClr val="tx1"/>
                </a:solidFill>
              </a:rPr>
              <a:t>team created this video in Spring 2019 during the project Discovery Phase to capture the energy and potential of the project.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300" dirty="0">
                <a:solidFill>
                  <a:schemeClr val="tx1"/>
                </a:solidFill>
              </a:rPr>
              <a:t>This video is intended to support presentations like the poster linked here:</a:t>
            </a:r>
          </a:p>
          <a:p>
            <a:endParaRPr lang="en-US" sz="1300" dirty="0">
              <a:solidFill>
                <a:schemeClr val="tx1"/>
              </a:solidFill>
            </a:endParaRPr>
          </a:p>
          <a:p>
            <a:endParaRPr lang="en-US" sz="1300" dirty="0">
              <a:solidFill>
                <a:schemeClr val="tx1"/>
              </a:solidFill>
            </a:endParaRPr>
          </a:p>
          <a:p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6263" y="215114"/>
            <a:ext cx="740548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Please move cursor over the black box and then press the play button below.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330" y="4920424"/>
            <a:ext cx="6725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hlinkClick r:id="rId4"/>
              </a:rPr>
              <a:t>https://www.informalscience.org/2019-aisl-pi-meeting-poster-designing-our-tomorrow-mobilizing-next-generation-engineers</a:t>
            </a:r>
            <a:endParaRPr lang="en-US" sz="1000" dirty="0"/>
          </a:p>
        </p:txBody>
      </p:sp>
      <p:sp>
        <p:nvSpPr>
          <p:cNvPr id="8" name="Isosceles Triangle 7"/>
          <p:cNvSpPr/>
          <p:nvPr/>
        </p:nvSpPr>
        <p:spPr>
          <a:xfrm rot="5400000">
            <a:off x="6784654" y="284921"/>
            <a:ext cx="154402" cy="107121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oT 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199" y="507502"/>
            <a:ext cx="6082156" cy="34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3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</TotalTime>
  <Words>43</Words>
  <Application>Microsoft Office PowerPoint</Application>
  <PresentationFormat>Custom</PresentationFormat>
  <Paragraphs>5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Shagott</dc:creator>
  <cp:lastModifiedBy>Marcie Benne</cp:lastModifiedBy>
  <cp:revision>16</cp:revision>
  <dcterms:created xsi:type="dcterms:W3CDTF">2019-07-10T21:49:52Z</dcterms:created>
  <dcterms:modified xsi:type="dcterms:W3CDTF">2019-07-12T02:07:29Z</dcterms:modified>
</cp:coreProperties>
</file>