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 id="2147483667" r:id="rId2"/>
    <p:sldMasterId id="2147483679" r:id="rId3"/>
    <p:sldMasterId id="2147483696" r:id="rId4"/>
    <p:sldMasterId id="2147483708" r:id="rId5"/>
  </p:sldMasterIdLst>
  <p:notesMasterIdLst>
    <p:notesMasterId r:id="rId26"/>
  </p:notesMasterIdLst>
  <p:handoutMasterIdLst>
    <p:handoutMasterId r:id="rId27"/>
  </p:handoutMasterIdLst>
  <p:sldIdLst>
    <p:sldId id="489" r:id="rId6"/>
    <p:sldId id="482" r:id="rId7"/>
    <p:sldId id="468" r:id="rId8"/>
    <p:sldId id="486" r:id="rId9"/>
    <p:sldId id="445" r:id="rId10"/>
    <p:sldId id="454" r:id="rId11"/>
    <p:sldId id="465" r:id="rId12"/>
    <p:sldId id="473" r:id="rId13"/>
    <p:sldId id="474" r:id="rId14"/>
    <p:sldId id="475" r:id="rId15"/>
    <p:sldId id="471" r:id="rId16"/>
    <p:sldId id="472" r:id="rId17"/>
    <p:sldId id="476" r:id="rId18"/>
    <p:sldId id="477" r:id="rId19"/>
    <p:sldId id="478" r:id="rId20"/>
    <p:sldId id="479" r:id="rId21"/>
    <p:sldId id="480" r:id="rId22"/>
    <p:sldId id="481" r:id="rId23"/>
    <p:sldId id="487" r:id="rId24"/>
    <p:sldId id="488" r:id="rId25"/>
  </p:sldIdLst>
  <p:sldSz cx="9144000" cy="6858000" type="screen4x3"/>
  <p:notesSz cx="7315200" cy="9601200"/>
  <p:custShowLst>
    <p:custShow name="Timing" id="0">
      <p:sldLst/>
    </p:custShow>
  </p:custShowLst>
  <p:defaultTextStyle>
    <a:defPPr>
      <a:defRPr lang="en-US"/>
    </a:defPPr>
    <a:lvl1pPr algn="l" rtl="0" fontAlgn="base">
      <a:spcBef>
        <a:spcPct val="0"/>
      </a:spcBef>
      <a:spcAft>
        <a:spcPct val="0"/>
      </a:spcAft>
      <a:defRPr sz="2800" kern="1200">
        <a:solidFill>
          <a:schemeClr val="bg1"/>
        </a:solidFill>
        <a:latin typeface="Arial" charset="0"/>
        <a:ea typeface="ＭＳ Ｐゴシック" pitchFamily="34" charset="-128"/>
        <a:cs typeface="Arial" charset="0"/>
      </a:defRPr>
    </a:lvl1pPr>
    <a:lvl2pPr marL="457200" algn="l" rtl="0" fontAlgn="base">
      <a:spcBef>
        <a:spcPct val="0"/>
      </a:spcBef>
      <a:spcAft>
        <a:spcPct val="0"/>
      </a:spcAft>
      <a:defRPr sz="2800" kern="1200">
        <a:solidFill>
          <a:schemeClr val="bg1"/>
        </a:solidFill>
        <a:latin typeface="Arial" charset="0"/>
        <a:ea typeface="ＭＳ Ｐゴシック" pitchFamily="34" charset="-128"/>
        <a:cs typeface="Arial" charset="0"/>
      </a:defRPr>
    </a:lvl2pPr>
    <a:lvl3pPr marL="914400" algn="l" rtl="0" fontAlgn="base">
      <a:spcBef>
        <a:spcPct val="0"/>
      </a:spcBef>
      <a:spcAft>
        <a:spcPct val="0"/>
      </a:spcAft>
      <a:defRPr sz="2800" kern="1200">
        <a:solidFill>
          <a:schemeClr val="bg1"/>
        </a:solidFill>
        <a:latin typeface="Arial" charset="0"/>
        <a:ea typeface="ＭＳ Ｐゴシック" pitchFamily="34" charset="-128"/>
        <a:cs typeface="Arial" charset="0"/>
      </a:defRPr>
    </a:lvl3pPr>
    <a:lvl4pPr marL="1371600" algn="l" rtl="0" fontAlgn="base">
      <a:spcBef>
        <a:spcPct val="0"/>
      </a:spcBef>
      <a:spcAft>
        <a:spcPct val="0"/>
      </a:spcAft>
      <a:defRPr sz="2800" kern="1200">
        <a:solidFill>
          <a:schemeClr val="bg1"/>
        </a:solidFill>
        <a:latin typeface="Arial" charset="0"/>
        <a:ea typeface="ＭＳ Ｐゴシック" pitchFamily="34" charset="-128"/>
        <a:cs typeface="Arial" charset="0"/>
      </a:defRPr>
    </a:lvl4pPr>
    <a:lvl5pPr marL="1828800" algn="l" rtl="0" fontAlgn="base">
      <a:spcBef>
        <a:spcPct val="0"/>
      </a:spcBef>
      <a:spcAft>
        <a:spcPct val="0"/>
      </a:spcAft>
      <a:defRPr sz="2800" kern="1200">
        <a:solidFill>
          <a:schemeClr val="bg1"/>
        </a:solidFill>
        <a:latin typeface="Arial" charset="0"/>
        <a:ea typeface="ＭＳ Ｐゴシック" pitchFamily="34" charset="-128"/>
        <a:cs typeface="Arial" charset="0"/>
      </a:defRPr>
    </a:lvl5pPr>
    <a:lvl6pPr marL="2286000" algn="l" defTabSz="914400" rtl="0" eaLnBrk="1" latinLnBrk="0" hangingPunct="1">
      <a:defRPr sz="2800" kern="1200">
        <a:solidFill>
          <a:schemeClr val="bg1"/>
        </a:solidFill>
        <a:latin typeface="Arial" charset="0"/>
        <a:ea typeface="ＭＳ Ｐゴシック" pitchFamily="34" charset="-128"/>
        <a:cs typeface="Arial" charset="0"/>
      </a:defRPr>
    </a:lvl6pPr>
    <a:lvl7pPr marL="2743200" algn="l" defTabSz="914400" rtl="0" eaLnBrk="1" latinLnBrk="0" hangingPunct="1">
      <a:defRPr sz="2800" kern="1200">
        <a:solidFill>
          <a:schemeClr val="bg1"/>
        </a:solidFill>
        <a:latin typeface="Arial" charset="0"/>
        <a:ea typeface="ＭＳ Ｐゴシック" pitchFamily="34" charset="-128"/>
        <a:cs typeface="Arial" charset="0"/>
      </a:defRPr>
    </a:lvl7pPr>
    <a:lvl8pPr marL="3200400" algn="l" defTabSz="914400" rtl="0" eaLnBrk="1" latinLnBrk="0" hangingPunct="1">
      <a:defRPr sz="2800" kern="1200">
        <a:solidFill>
          <a:schemeClr val="bg1"/>
        </a:solidFill>
        <a:latin typeface="Arial" charset="0"/>
        <a:ea typeface="ＭＳ Ｐゴシック" pitchFamily="34" charset="-128"/>
        <a:cs typeface="Arial" charset="0"/>
      </a:defRPr>
    </a:lvl8pPr>
    <a:lvl9pPr marL="3657600" algn="l" defTabSz="914400" rtl="0" eaLnBrk="1" latinLnBrk="0" hangingPunct="1">
      <a:defRPr sz="2800" kern="1200">
        <a:solidFill>
          <a:schemeClr val="bg1"/>
        </a:solidFill>
        <a:latin typeface="Arial" charset="0"/>
        <a:ea typeface="ＭＳ Ｐゴシック" pitchFamily="34" charset="-128"/>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50021"/>
    <a:srgbClr val="FFFF99"/>
    <a:srgbClr val="FF6600"/>
    <a:srgbClr val="FF9933"/>
    <a:srgbClr val="FFCC00"/>
    <a:srgbClr val="FFCC99"/>
    <a:srgbClr val="FFCCCC"/>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24" autoAdjust="0"/>
    <p:restoredTop sz="85836" autoAdjust="0"/>
  </p:normalViewPr>
  <p:slideViewPr>
    <p:cSldViewPr snapToGrid="0">
      <p:cViewPr varScale="1">
        <p:scale>
          <a:sx n="71" d="100"/>
          <a:sy n="71" d="100"/>
        </p:scale>
        <p:origin x="-90"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780" y="-7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28" tIns="48313" rIns="96628" bIns="48313" numCol="1" anchor="t" anchorCtr="0" compatLnSpc="1">
            <a:prstTxWarp prst="textNoShape">
              <a:avLst/>
            </a:prstTxWarp>
          </a:bodyPr>
          <a:lstStyle>
            <a:lvl1pPr defTabSz="965200" eaLnBrk="0" hangingPunct="0">
              <a:defRPr sz="1200">
                <a:solidFill>
                  <a:schemeClr val="tx1"/>
                </a:solidFill>
                <a:latin typeface="Times" pitchFamily="18" charset="0"/>
              </a:defRPr>
            </a:lvl1pPr>
          </a:lstStyle>
          <a:p>
            <a:pPr>
              <a:defRPr/>
            </a:pPr>
            <a:endParaRPr lang="en-US"/>
          </a:p>
        </p:txBody>
      </p:sp>
      <p:sp>
        <p:nvSpPr>
          <p:cNvPr id="86019"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6628" tIns="48313" rIns="96628" bIns="48313" numCol="1" anchor="t" anchorCtr="0" compatLnSpc="1">
            <a:prstTxWarp prst="textNoShape">
              <a:avLst/>
            </a:prstTxWarp>
          </a:bodyPr>
          <a:lstStyle>
            <a:lvl1pPr algn="r" defTabSz="965200" eaLnBrk="0" hangingPunct="0">
              <a:defRPr sz="1200">
                <a:solidFill>
                  <a:schemeClr val="tx1"/>
                </a:solidFill>
                <a:latin typeface="Times" pitchFamily="18" charset="0"/>
              </a:defRPr>
            </a:lvl1pPr>
          </a:lstStyle>
          <a:p>
            <a:pPr>
              <a:defRPr/>
            </a:pPr>
            <a:endParaRPr lang="en-US"/>
          </a:p>
        </p:txBody>
      </p:sp>
      <p:sp>
        <p:nvSpPr>
          <p:cNvPr id="86020"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6628" tIns="48313" rIns="96628" bIns="48313" numCol="1" anchor="b" anchorCtr="0" compatLnSpc="1">
            <a:prstTxWarp prst="textNoShape">
              <a:avLst/>
            </a:prstTxWarp>
          </a:bodyPr>
          <a:lstStyle>
            <a:lvl1pPr defTabSz="965200" eaLnBrk="0" hangingPunct="0">
              <a:defRPr sz="1200">
                <a:solidFill>
                  <a:schemeClr val="tx1"/>
                </a:solidFill>
                <a:latin typeface="Times" pitchFamily="18" charset="0"/>
              </a:defRPr>
            </a:lvl1pPr>
          </a:lstStyle>
          <a:p>
            <a:pPr>
              <a:defRPr/>
            </a:pPr>
            <a:endParaRPr lang="en-US"/>
          </a:p>
        </p:txBody>
      </p:sp>
      <p:sp>
        <p:nvSpPr>
          <p:cNvPr id="86021"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6628" tIns="48313" rIns="96628" bIns="48313" numCol="1" anchor="b" anchorCtr="0" compatLnSpc="1">
            <a:prstTxWarp prst="textNoShape">
              <a:avLst/>
            </a:prstTxWarp>
          </a:bodyPr>
          <a:lstStyle>
            <a:lvl1pPr algn="r" defTabSz="965200" eaLnBrk="0" hangingPunct="0">
              <a:defRPr sz="1200">
                <a:solidFill>
                  <a:schemeClr val="tx1"/>
                </a:solidFill>
                <a:latin typeface="Times" pitchFamily="18" charset="0"/>
              </a:defRPr>
            </a:lvl1pPr>
          </a:lstStyle>
          <a:p>
            <a:pPr>
              <a:defRPr/>
            </a:pPr>
            <a:fld id="{BF78030E-CE33-43D1-B820-E680CB613CCD}" type="slidenum">
              <a:rPr lang="en-US"/>
              <a:pPr>
                <a:defRPr/>
              </a:pPr>
              <a:t>‹#›</a:t>
            </a:fld>
            <a:endParaRPr lang="en-US"/>
          </a:p>
        </p:txBody>
      </p:sp>
    </p:spTree>
    <p:extLst>
      <p:ext uri="{BB962C8B-B14F-4D97-AF65-F5344CB8AC3E}">
        <p14:creationId xmlns:p14="http://schemas.microsoft.com/office/powerpoint/2010/main" xmlns="" val="3956753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28" tIns="48313" rIns="96628" bIns="48313" numCol="1" anchor="t" anchorCtr="0" compatLnSpc="1">
            <a:prstTxWarp prst="textNoShape">
              <a:avLst/>
            </a:prstTxWarp>
          </a:bodyPr>
          <a:lstStyle>
            <a:lvl1pPr defTabSz="965200" eaLnBrk="0" hangingPunct="0">
              <a:defRPr sz="1200">
                <a:solidFill>
                  <a:schemeClr val="tx1"/>
                </a:solidFill>
                <a:latin typeface="Times" pitchFamily="18" charset="0"/>
              </a:defRPr>
            </a:lvl1pPr>
          </a:lstStyle>
          <a:p>
            <a:pPr>
              <a:defRPr/>
            </a:pPr>
            <a:endParaRPr lang="en-US"/>
          </a:p>
        </p:txBody>
      </p:sp>
      <p:sp>
        <p:nvSpPr>
          <p:cNvPr id="62467"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28" tIns="48313" rIns="96628" bIns="48313" numCol="1" anchor="t" anchorCtr="0" compatLnSpc="1">
            <a:prstTxWarp prst="textNoShape">
              <a:avLst/>
            </a:prstTxWarp>
          </a:bodyPr>
          <a:lstStyle>
            <a:lvl1pPr algn="r" defTabSz="965200" eaLnBrk="0" hangingPunct="0">
              <a:defRPr sz="1200">
                <a:solidFill>
                  <a:schemeClr val="tx1"/>
                </a:solidFill>
                <a:latin typeface="Times" pitchFamily="18"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257300" y="719138"/>
            <a:ext cx="4802188" cy="3602037"/>
          </a:xfrm>
          <a:prstGeom prst="rect">
            <a:avLst/>
          </a:prstGeom>
          <a:noFill/>
          <a:ln w="9525">
            <a:solidFill>
              <a:srgbClr val="000000"/>
            </a:solidFill>
            <a:miter lim="800000"/>
            <a:headEnd/>
            <a:tailEnd/>
          </a:ln>
        </p:spPr>
      </p:sp>
      <p:sp>
        <p:nvSpPr>
          <p:cNvPr id="62469" name="Rectangle 5"/>
          <p:cNvSpPr>
            <a:spLocks noGrp="1" noChangeArrowheads="1"/>
          </p:cNvSpPr>
          <p:nvPr>
            <p:ph type="body" sz="quarter" idx="3"/>
          </p:nvPr>
        </p:nvSpPr>
        <p:spPr bwMode="auto">
          <a:xfrm>
            <a:off x="973138" y="4559300"/>
            <a:ext cx="5368925" cy="4322763"/>
          </a:xfrm>
          <a:prstGeom prst="rect">
            <a:avLst/>
          </a:prstGeom>
          <a:noFill/>
          <a:ln w="9525">
            <a:noFill/>
            <a:miter lim="800000"/>
            <a:headEnd/>
            <a:tailEnd/>
          </a:ln>
        </p:spPr>
        <p:txBody>
          <a:bodyPr vert="horz" wrap="square" lIns="96628" tIns="48313" rIns="96628" bIns="483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28" tIns="48313" rIns="96628" bIns="48313" numCol="1" anchor="b" anchorCtr="0" compatLnSpc="1">
            <a:prstTxWarp prst="textNoShape">
              <a:avLst/>
            </a:prstTxWarp>
          </a:bodyPr>
          <a:lstStyle>
            <a:lvl1pPr defTabSz="965200" eaLnBrk="0" hangingPunct="0">
              <a:defRPr sz="1200">
                <a:solidFill>
                  <a:schemeClr val="tx1"/>
                </a:solidFill>
                <a:latin typeface="Times" pitchFamily="18" charset="0"/>
              </a:defRPr>
            </a:lvl1pPr>
          </a:lstStyle>
          <a:p>
            <a:pPr>
              <a:defRPr/>
            </a:pPr>
            <a:endParaRPr lang="en-US"/>
          </a:p>
        </p:txBody>
      </p:sp>
      <p:sp>
        <p:nvSpPr>
          <p:cNvPr id="62471"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28" tIns="48313" rIns="96628" bIns="48313" numCol="1" anchor="b" anchorCtr="0" compatLnSpc="1">
            <a:prstTxWarp prst="textNoShape">
              <a:avLst/>
            </a:prstTxWarp>
          </a:bodyPr>
          <a:lstStyle>
            <a:lvl1pPr algn="r" defTabSz="965200" eaLnBrk="0" hangingPunct="0">
              <a:defRPr sz="1200">
                <a:solidFill>
                  <a:schemeClr val="tx1"/>
                </a:solidFill>
                <a:latin typeface="Times" pitchFamily="18" charset="0"/>
              </a:defRPr>
            </a:lvl1pPr>
          </a:lstStyle>
          <a:p>
            <a:pPr>
              <a:defRPr/>
            </a:pPr>
            <a:fld id="{0857DDDD-6061-4D1F-A149-BF99F1911512}" type="slidenum">
              <a:rPr lang="en-US"/>
              <a:pPr>
                <a:defRPr/>
              </a:pPr>
              <a:t>‹#›</a:t>
            </a:fld>
            <a:endParaRPr lang="en-US"/>
          </a:p>
        </p:txBody>
      </p:sp>
    </p:spTree>
    <p:extLst>
      <p:ext uri="{BB962C8B-B14F-4D97-AF65-F5344CB8AC3E}">
        <p14:creationId xmlns:p14="http://schemas.microsoft.com/office/powerpoint/2010/main" xmlns="" val="2271946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12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79429" indent="-299780" eaLnBrk="0" hangingPunct="0">
              <a:defRPr>
                <a:solidFill>
                  <a:schemeClr val="tx1"/>
                </a:solidFill>
                <a:latin typeface="Arial" charset="0"/>
                <a:ea typeface="Arial" charset="0"/>
                <a:cs typeface="Arial" charset="0"/>
              </a:defRPr>
            </a:lvl2pPr>
            <a:lvl3pPr marL="1199121" indent="-239824" eaLnBrk="0" hangingPunct="0">
              <a:defRPr>
                <a:solidFill>
                  <a:schemeClr val="tx1"/>
                </a:solidFill>
                <a:latin typeface="Arial" charset="0"/>
                <a:ea typeface="Arial" charset="0"/>
                <a:cs typeface="Arial" charset="0"/>
              </a:defRPr>
            </a:lvl3pPr>
            <a:lvl4pPr marL="1678770" indent="-239824" eaLnBrk="0" hangingPunct="0">
              <a:defRPr>
                <a:solidFill>
                  <a:schemeClr val="tx1"/>
                </a:solidFill>
                <a:latin typeface="Arial" charset="0"/>
                <a:ea typeface="Arial" charset="0"/>
                <a:cs typeface="Arial" charset="0"/>
              </a:defRPr>
            </a:lvl4pPr>
            <a:lvl5pPr marL="2158418" indent="-239824" eaLnBrk="0" hangingPunct="0">
              <a:defRPr>
                <a:solidFill>
                  <a:schemeClr val="tx1"/>
                </a:solidFill>
                <a:latin typeface="Arial" charset="0"/>
                <a:ea typeface="Arial" charset="0"/>
                <a:cs typeface="Arial" charset="0"/>
              </a:defRPr>
            </a:lvl5pPr>
            <a:lvl6pPr marL="2638067" indent="-239824" eaLnBrk="0" fontAlgn="base" hangingPunct="0">
              <a:spcBef>
                <a:spcPct val="0"/>
              </a:spcBef>
              <a:spcAft>
                <a:spcPct val="0"/>
              </a:spcAft>
              <a:defRPr>
                <a:solidFill>
                  <a:schemeClr val="tx1"/>
                </a:solidFill>
                <a:latin typeface="Arial" charset="0"/>
                <a:ea typeface="Arial" charset="0"/>
                <a:cs typeface="Arial" charset="0"/>
              </a:defRPr>
            </a:lvl6pPr>
            <a:lvl7pPr marL="3117715" indent="-239824" eaLnBrk="0" fontAlgn="base" hangingPunct="0">
              <a:spcBef>
                <a:spcPct val="0"/>
              </a:spcBef>
              <a:spcAft>
                <a:spcPct val="0"/>
              </a:spcAft>
              <a:defRPr>
                <a:solidFill>
                  <a:schemeClr val="tx1"/>
                </a:solidFill>
                <a:latin typeface="Arial" charset="0"/>
                <a:ea typeface="Arial" charset="0"/>
                <a:cs typeface="Arial" charset="0"/>
              </a:defRPr>
            </a:lvl7pPr>
            <a:lvl8pPr marL="3597364" indent="-239824" eaLnBrk="0" fontAlgn="base" hangingPunct="0">
              <a:spcBef>
                <a:spcPct val="0"/>
              </a:spcBef>
              <a:spcAft>
                <a:spcPct val="0"/>
              </a:spcAft>
              <a:defRPr>
                <a:solidFill>
                  <a:schemeClr val="tx1"/>
                </a:solidFill>
                <a:latin typeface="Arial" charset="0"/>
                <a:ea typeface="Arial" charset="0"/>
                <a:cs typeface="Arial" charset="0"/>
              </a:defRPr>
            </a:lvl8pPr>
            <a:lvl9pPr marL="4077012" indent="-239824"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1E6A1A2-9D10-E344-BAF0-1BB955ABDD9F}" type="slidenum">
              <a:rPr lang="en-US"/>
              <a:pPr eaLnBrk="1" hangingPunct="1"/>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257300" y="719138"/>
            <a:ext cx="4802188" cy="360203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85372" indent="-302066" eaLnBrk="0" hangingPunct="0">
              <a:defRPr>
                <a:solidFill>
                  <a:schemeClr val="tx1"/>
                </a:solidFill>
                <a:latin typeface="Arial" charset="0"/>
                <a:ea typeface="ＭＳ Ｐゴシック" charset="0"/>
              </a:defRPr>
            </a:lvl2pPr>
            <a:lvl3pPr marL="1208265" indent="-241653" eaLnBrk="0" hangingPunct="0">
              <a:defRPr>
                <a:solidFill>
                  <a:schemeClr val="tx1"/>
                </a:solidFill>
                <a:latin typeface="Arial" charset="0"/>
                <a:ea typeface="ＭＳ Ｐゴシック" charset="0"/>
              </a:defRPr>
            </a:lvl3pPr>
            <a:lvl4pPr marL="1691571" indent="-241653" eaLnBrk="0" hangingPunct="0">
              <a:defRPr>
                <a:solidFill>
                  <a:schemeClr val="tx1"/>
                </a:solidFill>
                <a:latin typeface="Arial" charset="0"/>
                <a:ea typeface="ＭＳ Ｐゴシック" charset="0"/>
              </a:defRPr>
            </a:lvl4pPr>
            <a:lvl5pPr marL="2174878" indent="-241653" eaLnBrk="0" hangingPunct="0">
              <a:defRPr>
                <a:solidFill>
                  <a:schemeClr val="tx1"/>
                </a:solidFill>
                <a:latin typeface="Arial" charset="0"/>
                <a:ea typeface="ＭＳ Ｐゴシック" charset="0"/>
              </a:defRPr>
            </a:lvl5pPr>
            <a:lvl6pPr marL="2658184" indent="-241653" eaLnBrk="0" fontAlgn="base" hangingPunct="0">
              <a:spcBef>
                <a:spcPct val="0"/>
              </a:spcBef>
              <a:spcAft>
                <a:spcPct val="0"/>
              </a:spcAft>
              <a:defRPr>
                <a:solidFill>
                  <a:schemeClr val="tx1"/>
                </a:solidFill>
                <a:latin typeface="Arial" charset="0"/>
                <a:ea typeface="ＭＳ Ｐゴシック" charset="0"/>
              </a:defRPr>
            </a:lvl6pPr>
            <a:lvl7pPr marL="3141490" indent="-241653" eaLnBrk="0" fontAlgn="base" hangingPunct="0">
              <a:spcBef>
                <a:spcPct val="0"/>
              </a:spcBef>
              <a:spcAft>
                <a:spcPct val="0"/>
              </a:spcAft>
              <a:defRPr>
                <a:solidFill>
                  <a:schemeClr val="tx1"/>
                </a:solidFill>
                <a:latin typeface="Arial" charset="0"/>
                <a:ea typeface="ＭＳ Ｐゴシック" charset="0"/>
              </a:defRPr>
            </a:lvl7pPr>
            <a:lvl8pPr marL="3624796" indent="-241653" eaLnBrk="0" fontAlgn="base" hangingPunct="0">
              <a:spcBef>
                <a:spcPct val="0"/>
              </a:spcBef>
              <a:spcAft>
                <a:spcPct val="0"/>
              </a:spcAft>
              <a:defRPr>
                <a:solidFill>
                  <a:schemeClr val="tx1"/>
                </a:solidFill>
                <a:latin typeface="Arial" charset="0"/>
                <a:ea typeface="ＭＳ Ｐゴシック" charset="0"/>
              </a:defRPr>
            </a:lvl8pPr>
            <a:lvl9pPr marL="4108102" indent="-24165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EEC13CB-E6B9-284D-9F92-754E0184C94A}" type="slidenum">
              <a:rPr lang="en-US">
                <a:solidFill>
                  <a:prstClr val="black"/>
                </a:solidFill>
                <a:latin typeface="Calibri" charset="0"/>
              </a:rPr>
              <a:pPr eaLnBrk="1" hangingPunct="1"/>
              <a:t>16</a:t>
            </a:fld>
            <a:endParaRPr lang="en-US">
              <a:solidFill>
                <a:prstClr val="black"/>
              </a:solidFill>
              <a:latin typeface="Calibri" charset="0"/>
            </a:endParaRPr>
          </a:p>
        </p:txBody>
      </p:sp>
    </p:spTree>
    <p:extLst>
      <p:ext uri="{BB962C8B-B14F-4D97-AF65-F5344CB8AC3E}">
        <p14:creationId xmlns:p14="http://schemas.microsoft.com/office/powerpoint/2010/main" xmlns="" val="3574102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2188" cy="3602037"/>
          </a:xfrm>
        </p:spPr>
      </p:sp>
      <p:sp>
        <p:nvSpPr>
          <p:cNvPr id="3" name="Notes Placeholder 2"/>
          <p:cNvSpPr>
            <a:spLocks noGrp="1"/>
          </p:cNvSpPr>
          <p:nvPr>
            <p:ph type="body" idx="1"/>
          </p:nvPr>
        </p:nvSpPr>
        <p:spPr/>
        <p:txBody>
          <a:bodyPr/>
          <a:lstStyle/>
          <a:p>
            <a:r>
              <a:rPr lang="en-US" dirty="0" smtClean="0"/>
              <a:t>Any Agreements</a:t>
            </a:r>
            <a:r>
              <a:rPr lang="en-US" baseline="0" dirty="0" smtClean="0"/>
              <a:t> we want to add? </a:t>
            </a:r>
            <a:endParaRPr lang="en-US" dirty="0"/>
          </a:p>
        </p:txBody>
      </p:sp>
      <p:sp>
        <p:nvSpPr>
          <p:cNvPr id="4" name="Slide Number Placeholder 3"/>
          <p:cNvSpPr>
            <a:spLocks noGrp="1"/>
          </p:cNvSpPr>
          <p:nvPr>
            <p:ph type="sldNum" sz="quarter" idx="10"/>
          </p:nvPr>
        </p:nvSpPr>
        <p:spPr/>
        <p:txBody>
          <a:bodyPr/>
          <a:lstStyle/>
          <a:p>
            <a:pPr>
              <a:defRPr/>
            </a:pPr>
            <a:fld id="{0857DDDD-6061-4D1F-A149-BF99F1911512}" type="slidenum">
              <a:rPr lang="en-US" smtClean="0"/>
              <a:pPr>
                <a:defRPr/>
              </a:pPr>
              <a:t>19</a:t>
            </a:fld>
            <a:endParaRPr lang="en-US"/>
          </a:p>
        </p:txBody>
      </p:sp>
    </p:spTree>
    <p:extLst>
      <p:ext uri="{BB962C8B-B14F-4D97-AF65-F5344CB8AC3E}">
        <p14:creationId xmlns:p14="http://schemas.microsoft.com/office/powerpoint/2010/main" xmlns="" val="514835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2188" cy="3602037"/>
          </a:xfrm>
        </p:spPr>
      </p:sp>
      <p:sp>
        <p:nvSpPr>
          <p:cNvPr id="3" name="Notes Placeholder 2"/>
          <p:cNvSpPr>
            <a:spLocks noGrp="1"/>
          </p:cNvSpPr>
          <p:nvPr>
            <p:ph type="body" idx="1"/>
          </p:nvPr>
        </p:nvSpPr>
        <p:spPr/>
        <p:txBody>
          <a:bodyPr/>
          <a:lstStyle/>
          <a:p>
            <a:r>
              <a:rPr lang="en-US" dirty="0" smtClean="0"/>
              <a:t>Any Agreements</a:t>
            </a:r>
            <a:r>
              <a:rPr lang="en-US" baseline="0" dirty="0" smtClean="0"/>
              <a:t> we want to add? </a:t>
            </a:r>
            <a:endParaRPr lang="en-US" dirty="0"/>
          </a:p>
        </p:txBody>
      </p:sp>
      <p:sp>
        <p:nvSpPr>
          <p:cNvPr id="4" name="Slide Number Placeholder 3"/>
          <p:cNvSpPr>
            <a:spLocks noGrp="1"/>
          </p:cNvSpPr>
          <p:nvPr>
            <p:ph type="sldNum" sz="quarter" idx="10"/>
          </p:nvPr>
        </p:nvSpPr>
        <p:spPr/>
        <p:txBody>
          <a:bodyPr/>
          <a:lstStyle/>
          <a:p>
            <a:pPr>
              <a:defRPr/>
            </a:pPr>
            <a:fld id="{0857DDDD-6061-4D1F-A149-BF99F1911512}" type="slidenum">
              <a:rPr lang="en-US" smtClean="0"/>
              <a:pPr>
                <a:defRPr/>
              </a:pPr>
              <a:t>3</a:t>
            </a:fld>
            <a:endParaRPr lang="en-US"/>
          </a:p>
        </p:txBody>
      </p:sp>
    </p:spTree>
    <p:extLst>
      <p:ext uri="{BB962C8B-B14F-4D97-AF65-F5344CB8AC3E}">
        <p14:creationId xmlns:p14="http://schemas.microsoft.com/office/powerpoint/2010/main" xmlns="" val="514835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p:spPr>
        <p:txBody>
          <a:bodyPr/>
          <a:lstStyle/>
          <a:p>
            <a:fld id="{99F47384-F595-4F44-82F0-DF082A4B307F}" type="slidenum">
              <a:rPr lang="en-US" smtClean="0">
                <a:solidFill>
                  <a:srgbClr val="000000"/>
                </a:solidFill>
              </a:rPr>
              <a:pPr/>
              <a:t>5</a:t>
            </a:fld>
            <a:endParaRPr lang="en-US" smtClean="0">
              <a:solidFill>
                <a:srgbClr val="000000"/>
              </a:solidFill>
            </a:endParaRPr>
          </a:p>
        </p:txBody>
      </p:sp>
      <p:sp>
        <p:nvSpPr>
          <p:cNvPr id="7170" name="Rectangle 2"/>
          <p:cNvSpPr>
            <a:spLocks noGrp="1" noRot="1" noChangeAspect="1" noChangeArrowheads="1" noTextEdit="1"/>
          </p:cNvSpPr>
          <p:nvPr>
            <p:ph type="sldImg"/>
          </p:nvPr>
        </p:nvSpPr>
        <p:spPr>
          <a:xfrm>
            <a:off x="1257300" y="719138"/>
            <a:ext cx="4802188" cy="3602037"/>
          </a:xfrm>
          <a:ln/>
        </p:spPr>
      </p:sp>
      <p:sp>
        <p:nvSpPr>
          <p:cNvPr id="7171" name="Rectangle 3"/>
          <p:cNvSpPr>
            <a:spLocks noGrp="1" noChangeArrowheads="1"/>
          </p:cNvSpPr>
          <p:nvPr>
            <p:ph type="body" idx="1"/>
          </p:nvPr>
        </p:nvSpPr>
        <p:spPr>
          <a:noFill/>
          <a:ln/>
        </p:spPr>
        <p:txBody>
          <a:bodyPr/>
          <a:lstStyle/>
          <a:p>
            <a:pPr eaLnBrk="1" hangingPunct="1">
              <a:spcBef>
                <a:spcPct val="0"/>
              </a:spcBef>
            </a:pPr>
            <a:endParaRPr lang="en-US" sz="2700">
              <a:solidFill>
                <a:schemeClr val="bg1"/>
              </a:solidFill>
              <a:latin typeface="Arial" charset="0"/>
            </a:endParaRPr>
          </a:p>
        </p:txBody>
      </p:sp>
    </p:spTree>
    <p:extLst>
      <p:ext uri="{BB962C8B-B14F-4D97-AF65-F5344CB8AC3E}">
        <p14:creationId xmlns:p14="http://schemas.microsoft.com/office/powerpoint/2010/main" xmlns="" val="509603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2188" cy="3602037"/>
          </a:xfrm>
        </p:spPr>
      </p:sp>
      <p:sp>
        <p:nvSpPr>
          <p:cNvPr id="3" name="Notes Placeholder 2"/>
          <p:cNvSpPr>
            <a:spLocks noGrp="1"/>
          </p:cNvSpPr>
          <p:nvPr>
            <p:ph type="body" idx="1"/>
          </p:nvPr>
        </p:nvSpPr>
        <p:spPr/>
        <p:txBody>
          <a:bodyPr/>
          <a:lstStyle/>
          <a:p>
            <a:r>
              <a:rPr lang="en-US" baseline="0" dirty="0" smtClean="0"/>
              <a:t>Before diving into training teens to do what they do, we want to start with what they actually do. </a:t>
            </a:r>
          </a:p>
          <a:p>
            <a:endParaRPr lang="en-US" baseline="0" dirty="0" smtClean="0"/>
          </a:p>
          <a:p>
            <a:r>
              <a:rPr lang="en-US" baseline="0" dirty="0" smtClean="0"/>
              <a:t>The Museum has a career ladder for teens that increases in responsibility as teens increase in knowledge, maturity, and ability. All positions start with orientations where expectations are set clearly and policies are gone over. </a:t>
            </a:r>
          </a:p>
          <a:p>
            <a:endParaRPr lang="en-US" baseline="0" dirty="0" smtClean="0"/>
          </a:p>
          <a:p>
            <a:r>
              <a:rPr lang="en-US" baseline="0" dirty="0" smtClean="0"/>
              <a:t>All teens start as volunteers where they work as Museum educators talking to the public about science. They receive a 30 minute training prior to every shift and work 1 on 1 with a Museum staff member to learn science content and facilitation skills. </a:t>
            </a:r>
          </a:p>
          <a:p>
            <a:endParaRPr lang="en-US" baseline="0" dirty="0" smtClean="0"/>
          </a:p>
          <a:p>
            <a:r>
              <a:rPr lang="en-US" baseline="0" dirty="0" smtClean="0"/>
              <a:t>Once teens have completed at least 50 hours of volunteer time they are eligible to apply for a paid internship. As a paid intern they help create activities to be done on the floor with visitors. They continue to receive the 30 minute training and work 1 on 1. With the added responsibility comes the added support of a weekly workshop focused on professional development. </a:t>
            </a:r>
          </a:p>
          <a:p>
            <a:endParaRPr lang="en-US" baseline="0" dirty="0" smtClean="0"/>
          </a:p>
          <a:p>
            <a:r>
              <a:rPr lang="en-US" baseline="0" dirty="0" smtClean="0"/>
              <a:t>Once teens have completed a successful internship they are eligible to apply to a Teen Staff Position called a program assistants. Program assistants have the most responsibilities in the Museum and often help train other teen volunteers and interns. </a:t>
            </a:r>
          </a:p>
          <a:p>
            <a:r>
              <a:rPr lang="en-US" baseline="0" dirty="0" smtClean="0"/>
              <a:t/>
            </a:r>
            <a:br>
              <a:rPr lang="en-US" baseline="0" dirty="0" smtClean="0"/>
            </a:br>
            <a:r>
              <a:rPr lang="en-US" baseline="0" dirty="0" smtClean="0"/>
              <a:t>We (Maria &amp; Kayla) are both program assistants and have been members of our Teen Science Leadership Council. </a:t>
            </a:r>
            <a:endParaRPr lang="en-US" dirty="0"/>
          </a:p>
        </p:txBody>
      </p:sp>
      <p:sp>
        <p:nvSpPr>
          <p:cNvPr id="4" name="Slide Number Placeholder 3"/>
          <p:cNvSpPr>
            <a:spLocks noGrp="1"/>
          </p:cNvSpPr>
          <p:nvPr>
            <p:ph type="sldNum" sz="quarter" idx="10"/>
          </p:nvPr>
        </p:nvSpPr>
        <p:spPr/>
        <p:txBody>
          <a:bodyPr/>
          <a:lstStyle/>
          <a:p>
            <a:pPr>
              <a:defRPr/>
            </a:pPr>
            <a:fld id="{0857DDDD-6061-4D1F-A149-BF99F1911512}" type="slidenum">
              <a:rPr lang="en-US" smtClean="0"/>
              <a:pPr>
                <a:defRPr/>
              </a:pPr>
              <a:t>6</a:t>
            </a:fld>
            <a:endParaRPr lang="en-US"/>
          </a:p>
        </p:txBody>
      </p:sp>
    </p:spTree>
    <p:extLst>
      <p:ext uri="{BB962C8B-B14F-4D97-AF65-F5344CB8AC3E}">
        <p14:creationId xmlns:p14="http://schemas.microsoft.com/office/powerpoint/2010/main" xmlns="" val="2161861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2188" cy="3602037"/>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In our break</a:t>
            </a:r>
            <a:r>
              <a:rPr lang="en-US" sz="1200" baseline="0" dirty="0" smtClean="0"/>
              <a:t> out rotations we will be focusing on Employability and Job Readiness.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For many of our teens, their work at the Museum is the first job they have ever had. We do a lot of work on training teens on employability skills. We’ll be going over how teens are trained to juggle all their responsibilities, communicate with peers and supervisors. We will also be focusing on how Museum policies are introduced and upheld.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Some of our tips and tricks when you are thinking about providing training that focuses on employability skills are to always start with an icebreaker. The best icebreakers relate to the training and get students to think creatively. Using real life scenarios that have actually happened in the Museum help teens gain an understanding of what will happen when they go out on the floor.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Try and make things as interactive as possible. Nobody likes to be lectured at. But make sure that you debrief everything and allow teens the opportunity to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Be transparent, talk about why a policy is in place. </a:t>
            </a:r>
          </a:p>
        </p:txBody>
      </p:sp>
      <p:sp>
        <p:nvSpPr>
          <p:cNvPr id="4" name="Slide Number Placeholder 3"/>
          <p:cNvSpPr>
            <a:spLocks noGrp="1"/>
          </p:cNvSpPr>
          <p:nvPr>
            <p:ph type="sldNum" sz="quarter" idx="10"/>
          </p:nvPr>
        </p:nvSpPr>
        <p:spPr/>
        <p:txBody>
          <a:bodyPr/>
          <a:lstStyle/>
          <a:p>
            <a:pPr>
              <a:defRPr/>
            </a:pPr>
            <a:fld id="{0857DDDD-6061-4D1F-A149-BF99F1911512}" type="slidenum">
              <a:rPr lang="en-US" smtClean="0"/>
              <a:pPr>
                <a:defRPr/>
              </a:pPr>
              <a:t>7</a:t>
            </a:fld>
            <a:endParaRPr lang="en-US"/>
          </a:p>
        </p:txBody>
      </p:sp>
    </p:spTree>
    <p:extLst>
      <p:ext uri="{BB962C8B-B14F-4D97-AF65-F5344CB8AC3E}">
        <p14:creationId xmlns:p14="http://schemas.microsoft.com/office/powerpoint/2010/main" xmlns="" val="3083002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2AB897-5E63-4E79-9BDA-F38DD1E88825}"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xmlns="" val="1909698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2AB897-5E63-4E79-9BDA-F38DD1E88825}"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xmlns="" val="2497671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2AB897-5E63-4E79-9BDA-F38DD1E88825}"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xmlns="" val="45788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2188" cy="3602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57DDDD-6061-4D1F-A149-BF99F1911512}" type="slidenum">
              <a:rPr lang="en-US" smtClean="0"/>
              <a:pPr>
                <a:defRPr/>
              </a:pPr>
              <a:t>15</a:t>
            </a:fld>
            <a:endParaRPr lang="en-US"/>
          </a:p>
        </p:txBody>
      </p:sp>
    </p:spTree>
    <p:extLst>
      <p:ext uri="{BB962C8B-B14F-4D97-AF65-F5344CB8AC3E}">
        <p14:creationId xmlns:p14="http://schemas.microsoft.com/office/powerpoint/2010/main" xmlns="" val="25048852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MOS logo"/>
          <p:cNvPicPr>
            <a:picLocks noChangeAspect="1" noChangeArrowheads="1"/>
          </p:cNvPicPr>
          <p:nvPr userDrawn="1"/>
        </p:nvPicPr>
        <p:blipFill>
          <a:blip r:embed="rId2" cstate="print"/>
          <a:srcRect/>
          <a:stretch>
            <a:fillRect/>
          </a:stretch>
        </p:blipFill>
        <p:spPr bwMode="auto">
          <a:xfrm>
            <a:off x="295277" y="239713"/>
            <a:ext cx="1039813" cy="1009651"/>
          </a:xfrm>
          <a:prstGeom prst="rect">
            <a:avLst/>
          </a:prstGeom>
          <a:noFill/>
          <a:ln w="9525">
            <a:noFill/>
            <a:miter lim="800000"/>
            <a:headEnd/>
            <a:tailEnd/>
          </a:ln>
        </p:spPr>
      </p:pic>
      <p:pic>
        <p:nvPicPr>
          <p:cNvPr id="5" name="Picture 9"/>
          <p:cNvPicPr>
            <a:picLocks noChangeAspect="1" noChangeArrowheads="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6" name="Picture 10" descr="nctl_logo2"/>
          <p:cNvPicPr>
            <a:picLocks noChangeAspect="1" noChangeArrowheads="1"/>
          </p:cNvPicPr>
          <p:nvPr userDrawn="1"/>
        </p:nvPicPr>
        <p:blipFill>
          <a:blip r:embed="rId4" cstate="print"/>
          <a:srcRect r="68253" b="5022"/>
          <a:stretch>
            <a:fillRect/>
          </a:stretch>
        </p:blipFill>
        <p:spPr bwMode="auto">
          <a:xfrm>
            <a:off x="381000" y="3048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r>
              <a:rPr lang="en-US"/>
              <a:t>    </a:t>
            </a:r>
          </a:p>
        </p:txBody>
      </p:sp>
      <p:sp>
        <p:nvSpPr>
          <p:cNvPr id="8" name="Rectangle 7"/>
          <p:cNvSpPr>
            <a:spLocks noGrp="1" noChangeArrowheads="1"/>
          </p:cNvSpPr>
          <p:nvPr>
            <p:ph type="dt" sz="half" idx="11"/>
          </p:nvPr>
        </p:nvSpPr>
        <p:spPr/>
        <p:txBody>
          <a:bodyPr/>
          <a:lstStyle>
            <a:lvl1pPr>
              <a:defRPr/>
            </a:lvl1pPr>
          </a:lstStyle>
          <a:p>
            <a:pPr>
              <a:defRPr/>
            </a:pPr>
            <a:r>
              <a:rPr lang="en-US"/>
              <a:t>3.08</a:t>
            </a:r>
          </a:p>
        </p:txBody>
      </p:sp>
      <p:sp>
        <p:nvSpPr>
          <p:cNvPr id="9" name="Rectangle 8"/>
          <p:cNvSpPr>
            <a:spLocks noGrp="1" noChangeArrowheads="1"/>
          </p:cNvSpPr>
          <p:nvPr>
            <p:ph type="ftr" sz="quarter" idx="12"/>
          </p:nvPr>
        </p:nvSpPr>
        <p:spPr/>
        <p:txBody>
          <a:bodyPr/>
          <a:lstStyle>
            <a:lvl1pPr>
              <a:defRPr/>
            </a:lvl1pPr>
          </a:lstStyle>
          <a:p>
            <a:pPr>
              <a:defRPr/>
            </a:pPr>
            <a:endParaRPr lang="en-US"/>
          </a:p>
        </p:txBody>
      </p:sp>
      <p:sp>
        <p:nvSpPr>
          <p:cNvPr id="10" name="Rectangle 9"/>
          <p:cNvSpPr>
            <a:spLocks noGrp="1" noChangeArrowheads="1"/>
          </p:cNvSpPr>
          <p:nvPr>
            <p:ph type="sldNum" sz="quarter" idx="13"/>
          </p:nvPr>
        </p:nvSpPr>
        <p:spPr/>
        <p:txBody>
          <a:bodyPr/>
          <a:lstStyle>
            <a:lvl1pPr>
              <a:defRPr/>
            </a:lvl1pPr>
          </a:lstStyle>
          <a:p>
            <a:pPr>
              <a:defRPr/>
            </a:pPr>
            <a:fld id="{958C2B35-3021-4CBE-A1E8-4BFC6AD5BD3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B9FE7EE-26C6-484C-94D4-1798EE3A30E2}" type="datetimeFigureOut">
              <a:rPr lang="en-US"/>
              <a:pPr/>
              <a:t>11/18/2014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fld id="{A4E98C6D-90F5-4748-96C2-40C30018731E}" type="slidenum">
              <a:rPr lang="en-US"/>
              <a:pPr/>
              <a:t>‹#›</a:t>
            </a:fld>
            <a:endParaRPr lang="en-US"/>
          </a:p>
        </p:txBody>
      </p:sp>
    </p:spTree>
    <p:extLst>
      <p:ext uri="{BB962C8B-B14F-4D97-AF65-F5344CB8AC3E}">
        <p14:creationId xmlns:p14="http://schemas.microsoft.com/office/powerpoint/2010/main" xmlns="" val="1900542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D3C3C71-F704-AD48-8B66-2B5027925F6D}" type="datetimeFigureOut">
              <a:rPr lang="en-US"/>
              <a:pPr/>
              <a:t>11/18/2014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3BFB72C7-BACB-4C45-9AC9-AE0A1089C65A}" type="slidenum">
              <a:rPr lang="en-US"/>
              <a:pPr/>
              <a:t>‹#›</a:t>
            </a:fld>
            <a:endParaRPr lang="en-US"/>
          </a:p>
        </p:txBody>
      </p:sp>
    </p:spTree>
    <p:extLst>
      <p:ext uri="{BB962C8B-B14F-4D97-AF65-F5344CB8AC3E}">
        <p14:creationId xmlns:p14="http://schemas.microsoft.com/office/powerpoint/2010/main" xmlns="" val="1042440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1501E59-35C1-7B42-9E2B-4F193F4ABADD}" type="datetimeFigureOut">
              <a:rPr lang="en-US"/>
              <a:pPr/>
              <a:t>11/18/2014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D6096AD9-E0E6-5840-9887-3708F79D4F22}" type="slidenum">
              <a:rPr lang="en-US"/>
              <a:pPr/>
              <a:t>‹#›</a:t>
            </a:fld>
            <a:endParaRPr lang="en-US"/>
          </a:p>
        </p:txBody>
      </p:sp>
    </p:spTree>
    <p:extLst>
      <p:ext uri="{BB962C8B-B14F-4D97-AF65-F5344CB8AC3E}">
        <p14:creationId xmlns:p14="http://schemas.microsoft.com/office/powerpoint/2010/main" xmlns="" val="1829145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7743C3C-6CD4-BD47-A043-5542F141D6DF}" type="datetimeFigureOut">
              <a:rPr lang="en-US"/>
              <a:pPr/>
              <a:t>11/18/2014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2E79A035-8E93-D24D-B80A-181AE2383BD0}" type="slidenum">
              <a:rPr lang="en-US"/>
              <a:pPr/>
              <a:t>‹#›</a:t>
            </a:fld>
            <a:endParaRPr lang="en-US"/>
          </a:p>
        </p:txBody>
      </p:sp>
    </p:spTree>
    <p:extLst>
      <p:ext uri="{BB962C8B-B14F-4D97-AF65-F5344CB8AC3E}">
        <p14:creationId xmlns:p14="http://schemas.microsoft.com/office/powerpoint/2010/main" xmlns="" val="4239128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02FA3C2-91C7-DB47-ADBB-FDE10928C7C4}" type="datetimeFigureOut">
              <a:rPr lang="en-US"/>
              <a:pPr/>
              <a:t>11/18/2014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9FE39847-47A9-3A4E-906B-408DB1C8354E}" type="slidenum">
              <a:rPr lang="en-US"/>
              <a:pPr/>
              <a:t>‹#›</a:t>
            </a:fld>
            <a:endParaRPr lang="en-US"/>
          </a:p>
        </p:txBody>
      </p:sp>
    </p:spTree>
    <p:extLst>
      <p:ext uri="{BB962C8B-B14F-4D97-AF65-F5344CB8AC3E}">
        <p14:creationId xmlns:p14="http://schemas.microsoft.com/office/powerpoint/2010/main" xmlns="" val="1753113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3"/>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5"/>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5A2837-CA28-4C6F-98E7-E38B2B02104D}" type="datetimeFigureOut">
              <a:rPr lang="en-US" smtClean="0">
                <a:solidFill>
                  <a:prstClr val="black">
                    <a:tint val="75000"/>
                  </a:prstClr>
                </a:solidFill>
                <a:latin typeface="Trebuchet MS"/>
              </a:rPr>
              <a:pPr/>
              <a:t>11/18/2014</a:t>
            </a:fld>
            <a:endParaRPr lang="en-US">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2CB746A3-59CC-40C1-B190-1CBAED337443}" type="slidenum">
              <a:rPr lang="en-US" smtClean="0">
                <a:solidFill>
                  <a:srgbClr val="90C226"/>
                </a:solidFill>
                <a:latin typeface="Trebuchet MS"/>
              </a:rPr>
              <a:pPr/>
              <a:t>‹#›</a:t>
            </a:fld>
            <a:endParaRPr lang="en-US">
              <a:solidFill>
                <a:srgbClr val="90C226"/>
              </a:solidFill>
              <a:latin typeface="Trebuchet MS"/>
            </a:endParaRPr>
          </a:p>
        </p:txBody>
      </p:sp>
    </p:spTree>
    <p:extLst>
      <p:ext uri="{BB962C8B-B14F-4D97-AF65-F5344CB8AC3E}">
        <p14:creationId xmlns:p14="http://schemas.microsoft.com/office/powerpoint/2010/main" xmlns="" val="791066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5A2837-CA28-4C6F-98E7-E38B2B02104D}" type="datetimeFigureOut">
              <a:rPr lang="en-US" smtClean="0">
                <a:solidFill>
                  <a:prstClr val="black">
                    <a:tint val="75000"/>
                  </a:prstClr>
                </a:solidFill>
                <a:latin typeface="Trebuchet MS"/>
              </a:rPr>
              <a:pPr/>
              <a:t>11/18/2014</a:t>
            </a:fld>
            <a:endParaRPr lang="en-US">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2CB746A3-59CC-40C1-B190-1CBAED337443}" type="slidenum">
              <a:rPr lang="en-US" smtClean="0">
                <a:solidFill>
                  <a:srgbClr val="90C226"/>
                </a:solidFill>
                <a:latin typeface="Trebuchet MS"/>
              </a:rPr>
              <a:pPr/>
              <a:t>‹#›</a:t>
            </a:fld>
            <a:endParaRPr lang="en-US">
              <a:solidFill>
                <a:srgbClr val="90C226"/>
              </a:solidFill>
              <a:latin typeface="Trebuchet MS"/>
            </a:endParaRPr>
          </a:p>
        </p:txBody>
      </p:sp>
    </p:spTree>
    <p:extLst>
      <p:ext uri="{BB962C8B-B14F-4D97-AF65-F5344CB8AC3E}">
        <p14:creationId xmlns:p14="http://schemas.microsoft.com/office/powerpoint/2010/main" xmlns="" val="1942595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3" y="2700868"/>
            <a:ext cx="6447501"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3"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5A2837-CA28-4C6F-98E7-E38B2B02104D}" type="datetimeFigureOut">
              <a:rPr lang="en-US" smtClean="0">
                <a:solidFill>
                  <a:prstClr val="black">
                    <a:tint val="75000"/>
                  </a:prstClr>
                </a:solidFill>
                <a:latin typeface="Trebuchet MS"/>
              </a:rPr>
              <a:pPr/>
              <a:t>11/18/2014</a:t>
            </a:fld>
            <a:endParaRPr lang="en-US">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2CB746A3-59CC-40C1-B190-1CBAED337443}" type="slidenum">
              <a:rPr lang="en-US" smtClean="0">
                <a:solidFill>
                  <a:srgbClr val="90C226"/>
                </a:solidFill>
                <a:latin typeface="Trebuchet MS"/>
              </a:rPr>
              <a:pPr/>
              <a:t>‹#›</a:t>
            </a:fld>
            <a:endParaRPr lang="en-US">
              <a:solidFill>
                <a:srgbClr val="90C226"/>
              </a:solidFill>
              <a:latin typeface="Trebuchet MS"/>
            </a:endParaRPr>
          </a:p>
        </p:txBody>
      </p:sp>
    </p:spTree>
    <p:extLst>
      <p:ext uri="{BB962C8B-B14F-4D97-AF65-F5344CB8AC3E}">
        <p14:creationId xmlns:p14="http://schemas.microsoft.com/office/powerpoint/2010/main" xmlns="" val="669441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2160590"/>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1"/>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5A2837-CA28-4C6F-98E7-E38B2B02104D}" type="datetimeFigureOut">
              <a:rPr lang="en-US" smtClean="0">
                <a:solidFill>
                  <a:prstClr val="black">
                    <a:tint val="75000"/>
                  </a:prstClr>
                </a:solidFill>
                <a:latin typeface="Trebuchet MS"/>
              </a:rPr>
              <a:pPr/>
              <a:t>11/18/2014</a:t>
            </a:fld>
            <a:endParaRPr lang="en-US">
              <a:solidFill>
                <a:prstClr val="black">
                  <a:tint val="75000"/>
                </a:prstClr>
              </a:solidFill>
              <a:latin typeface="Trebuchet MS"/>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Trebuchet MS"/>
            </a:endParaRPr>
          </a:p>
        </p:txBody>
      </p:sp>
      <p:sp>
        <p:nvSpPr>
          <p:cNvPr id="7" name="Slide Number Placeholder 6"/>
          <p:cNvSpPr>
            <a:spLocks noGrp="1"/>
          </p:cNvSpPr>
          <p:nvPr>
            <p:ph type="sldNum" sz="quarter" idx="12"/>
          </p:nvPr>
        </p:nvSpPr>
        <p:spPr/>
        <p:txBody>
          <a:bodyPr/>
          <a:lstStyle/>
          <a:p>
            <a:fld id="{2CB746A3-59CC-40C1-B190-1CBAED337443}" type="slidenum">
              <a:rPr lang="en-US" smtClean="0">
                <a:solidFill>
                  <a:srgbClr val="90C226"/>
                </a:solidFill>
                <a:latin typeface="Trebuchet MS"/>
              </a:rPr>
              <a:pPr/>
              <a:t>‹#›</a:t>
            </a:fld>
            <a:endParaRPr lang="en-US">
              <a:solidFill>
                <a:srgbClr val="90C226"/>
              </a:solidFill>
              <a:latin typeface="Trebuchet MS"/>
            </a:endParaRPr>
          </a:p>
        </p:txBody>
      </p:sp>
    </p:spTree>
    <p:extLst>
      <p:ext uri="{BB962C8B-B14F-4D97-AF65-F5344CB8AC3E}">
        <p14:creationId xmlns:p14="http://schemas.microsoft.com/office/powerpoint/2010/main" xmlns="" val="1954293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11" y="2160983"/>
            <a:ext cx="3139217" cy="576263"/>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6811" y="2737247"/>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2160983"/>
            <a:ext cx="3139214" cy="576263"/>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16290" y="2737247"/>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5A2837-CA28-4C6F-98E7-E38B2B02104D}" type="datetimeFigureOut">
              <a:rPr lang="en-US" smtClean="0">
                <a:solidFill>
                  <a:prstClr val="black">
                    <a:tint val="75000"/>
                  </a:prstClr>
                </a:solidFill>
                <a:latin typeface="Trebuchet MS"/>
              </a:rPr>
              <a:pPr/>
              <a:t>11/18/2014</a:t>
            </a:fld>
            <a:endParaRPr lang="en-US">
              <a:solidFill>
                <a:prstClr val="black">
                  <a:tint val="75000"/>
                </a:prstClr>
              </a:solidFill>
              <a:latin typeface="Trebuchet MS"/>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Trebuchet MS"/>
            </a:endParaRPr>
          </a:p>
        </p:txBody>
      </p:sp>
      <p:sp>
        <p:nvSpPr>
          <p:cNvPr id="9" name="Slide Number Placeholder 8"/>
          <p:cNvSpPr>
            <a:spLocks noGrp="1"/>
          </p:cNvSpPr>
          <p:nvPr>
            <p:ph type="sldNum" sz="quarter" idx="12"/>
          </p:nvPr>
        </p:nvSpPr>
        <p:spPr/>
        <p:txBody>
          <a:bodyPr/>
          <a:lstStyle/>
          <a:p>
            <a:fld id="{2CB746A3-59CC-40C1-B190-1CBAED337443}" type="slidenum">
              <a:rPr lang="en-US" smtClean="0">
                <a:solidFill>
                  <a:srgbClr val="90C226"/>
                </a:solidFill>
                <a:latin typeface="Trebuchet MS"/>
              </a:rPr>
              <a:pPr/>
              <a:t>‹#›</a:t>
            </a:fld>
            <a:endParaRPr lang="en-US">
              <a:solidFill>
                <a:srgbClr val="90C226"/>
              </a:solidFill>
              <a:latin typeface="Trebuchet MS"/>
            </a:endParaRPr>
          </a:p>
        </p:txBody>
      </p:sp>
    </p:spTree>
    <p:extLst>
      <p:ext uri="{BB962C8B-B14F-4D97-AF65-F5344CB8AC3E}">
        <p14:creationId xmlns:p14="http://schemas.microsoft.com/office/powerpoint/2010/main" xmlns="" val="269207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5" name="Picture 8" descr="MOS logo"/>
          <p:cNvPicPr>
            <a:picLocks noChangeAspect="1" noChangeArrowheads="1"/>
          </p:cNvPicPr>
          <p:nvPr userDrawn="1"/>
        </p:nvPicPr>
        <p:blipFill>
          <a:blip r:embed="rId2" cstate="print"/>
          <a:srcRect/>
          <a:stretch>
            <a:fillRect/>
          </a:stretch>
        </p:blipFill>
        <p:spPr bwMode="auto">
          <a:xfrm>
            <a:off x="295277" y="239713"/>
            <a:ext cx="1039813" cy="1009651"/>
          </a:xfrm>
          <a:prstGeom prst="rect">
            <a:avLst/>
          </a:prstGeom>
          <a:noFill/>
          <a:ln w="9525">
            <a:noFill/>
            <a:miter lim="800000"/>
            <a:headEnd/>
            <a:tailEnd/>
          </a:ln>
        </p:spPr>
      </p:pic>
      <p:pic>
        <p:nvPicPr>
          <p:cNvPr id="6" name="Picture 9"/>
          <p:cNvPicPr>
            <a:picLocks noChangeAspect="1" noChangeArrowheads="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7" name="Picture 10" descr="nctl_logo2"/>
          <p:cNvPicPr>
            <a:picLocks noChangeAspect="1" noChangeArrowheads="1"/>
          </p:cNvPicPr>
          <p:nvPr userDrawn="1"/>
        </p:nvPicPr>
        <p:blipFill>
          <a:blip r:embed="rId4" cstate="print"/>
          <a:srcRect r="68253" b="5022"/>
          <a:stretch>
            <a:fillRect/>
          </a:stretch>
        </p:blipFill>
        <p:spPr bwMode="auto">
          <a:xfrm>
            <a:off x="381000" y="304800"/>
            <a:ext cx="990600" cy="990600"/>
          </a:xfrm>
          <a:prstGeom prst="rect">
            <a:avLst/>
          </a:prstGeom>
          <a:noFill/>
          <a:ln w="9525">
            <a:noFill/>
            <a:miter lim="800000"/>
            <a:headEnd/>
            <a:tailEnd/>
          </a:ln>
        </p:spPr>
      </p:pic>
      <p:sp>
        <p:nvSpPr>
          <p:cNvPr id="2" name="Title 1"/>
          <p:cNvSpPr>
            <a:spLocks noGrp="1"/>
          </p:cNvSpPr>
          <p:nvPr>
            <p:ph type="title"/>
          </p:nvPr>
        </p:nvSpPr>
        <p:spPr>
          <a:xfrm>
            <a:off x="1590677" y="747714"/>
            <a:ext cx="6867525" cy="673100"/>
          </a:xfrm>
        </p:spPr>
        <p:txBody>
          <a:bodyPr/>
          <a:lstStyle/>
          <a:p>
            <a:r>
              <a:rPr lang="en-US"/>
              <a:t>Click to edit Master title style</a:t>
            </a:r>
          </a:p>
        </p:txBody>
      </p:sp>
      <p:sp>
        <p:nvSpPr>
          <p:cNvPr id="3" name="Text Placeholder 2"/>
          <p:cNvSpPr>
            <a:spLocks noGrp="1"/>
          </p:cNvSpPr>
          <p:nvPr>
            <p:ph type="body" sz="half" idx="1"/>
          </p:nvPr>
        </p:nvSpPr>
        <p:spPr>
          <a:xfrm>
            <a:off x="685800" y="16525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525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a:spLocks noGrp="1" noChangeArrowheads="1"/>
          </p:cNvSpPr>
          <p:nvPr>
            <p:ph type="dt" sz="half" idx="10"/>
          </p:nvPr>
        </p:nvSpPr>
        <p:spPr/>
        <p:txBody>
          <a:bodyPr/>
          <a:lstStyle>
            <a:lvl1pPr>
              <a:defRPr/>
            </a:lvl1pPr>
          </a:lstStyle>
          <a:p>
            <a:pPr>
              <a:defRPr/>
            </a:pPr>
            <a:r>
              <a:rPr lang="en-US"/>
              <a:t>    </a:t>
            </a:r>
          </a:p>
        </p:txBody>
      </p:sp>
      <p:sp>
        <p:nvSpPr>
          <p:cNvPr id="9" name="Rectangle 4"/>
          <p:cNvSpPr>
            <a:spLocks noGrp="1" noChangeArrowheads="1"/>
          </p:cNvSpPr>
          <p:nvPr>
            <p:ph type="dt" sz="half" idx="11"/>
          </p:nvPr>
        </p:nvSpPr>
        <p:spPr/>
        <p:txBody>
          <a:bodyPr/>
          <a:lstStyle>
            <a:lvl1pPr>
              <a:defRPr/>
            </a:lvl1pPr>
          </a:lstStyle>
          <a:p>
            <a:pPr>
              <a:defRPr/>
            </a:pPr>
            <a:r>
              <a:rPr lang="en-US"/>
              <a:t>3.08</a:t>
            </a:r>
          </a:p>
        </p:txBody>
      </p:sp>
      <p:sp>
        <p:nvSpPr>
          <p:cNvPr id="10" name="Rectangle 5"/>
          <p:cNvSpPr>
            <a:spLocks noGrp="1" noChangeArrowheads="1"/>
          </p:cNvSpPr>
          <p:nvPr>
            <p:ph type="ftr" sz="quarter" idx="12"/>
          </p:nvPr>
        </p:nvSpPr>
        <p:spPr/>
        <p:txBody>
          <a:bodyPr/>
          <a:lstStyle>
            <a:lvl1pPr>
              <a:defRPr/>
            </a:lvl1pPr>
          </a:lstStyle>
          <a:p>
            <a:pPr>
              <a:defRPr/>
            </a:pPr>
            <a:endParaRPr lang="en-US"/>
          </a:p>
        </p:txBody>
      </p:sp>
      <p:sp>
        <p:nvSpPr>
          <p:cNvPr id="11" name="Rectangle 6"/>
          <p:cNvSpPr>
            <a:spLocks noGrp="1" noChangeArrowheads="1"/>
          </p:cNvSpPr>
          <p:nvPr>
            <p:ph type="sldNum" sz="quarter" idx="13"/>
          </p:nvPr>
        </p:nvSpPr>
        <p:spPr/>
        <p:txBody>
          <a:bodyPr/>
          <a:lstStyle>
            <a:lvl1pPr>
              <a:defRPr/>
            </a:lvl1pPr>
          </a:lstStyle>
          <a:p>
            <a:pPr>
              <a:defRPr/>
            </a:pPr>
            <a:fld id="{B8AA9A5C-7D0A-4CD3-A35D-61538707B09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3"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5A2837-CA28-4C6F-98E7-E38B2B02104D}" type="datetimeFigureOut">
              <a:rPr lang="en-US" smtClean="0">
                <a:solidFill>
                  <a:prstClr val="black">
                    <a:tint val="75000"/>
                  </a:prstClr>
                </a:solidFill>
                <a:latin typeface="Trebuchet MS"/>
              </a:rPr>
              <a:pPr/>
              <a:t>11/18/2014</a:t>
            </a:fld>
            <a:endParaRPr lang="en-US">
              <a:solidFill>
                <a:prstClr val="black">
                  <a:tint val="75000"/>
                </a:prstClr>
              </a:solidFill>
              <a:latin typeface="Trebuchet MS"/>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Trebuchet MS"/>
            </a:endParaRPr>
          </a:p>
        </p:txBody>
      </p:sp>
      <p:sp>
        <p:nvSpPr>
          <p:cNvPr id="5" name="Slide Number Placeholder 4"/>
          <p:cNvSpPr>
            <a:spLocks noGrp="1"/>
          </p:cNvSpPr>
          <p:nvPr>
            <p:ph type="sldNum" sz="quarter" idx="12"/>
          </p:nvPr>
        </p:nvSpPr>
        <p:spPr/>
        <p:txBody>
          <a:bodyPr/>
          <a:lstStyle/>
          <a:p>
            <a:fld id="{2CB746A3-59CC-40C1-B190-1CBAED337443}" type="slidenum">
              <a:rPr lang="en-US" smtClean="0">
                <a:solidFill>
                  <a:srgbClr val="90C226"/>
                </a:solidFill>
                <a:latin typeface="Trebuchet MS"/>
              </a:rPr>
              <a:pPr/>
              <a:t>‹#›</a:t>
            </a:fld>
            <a:endParaRPr lang="en-US">
              <a:solidFill>
                <a:srgbClr val="90C226"/>
              </a:solidFill>
              <a:latin typeface="Trebuchet MS"/>
            </a:endParaRPr>
          </a:p>
        </p:txBody>
      </p:sp>
    </p:spTree>
    <p:extLst>
      <p:ext uri="{BB962C8B-B14F-4D97-AF65-F5344CB8AC3E}">
        <p14:creationId xmlns:p14="http://schemas.microsoft.com/office/powerpoint/2010/main" xmlns="" val="1513093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5A2837-CA28-4C6F-98E7-E38B2B02104D}" type="datetimeFigureOut">
              <a:rPr lang="en-US" smtClean="0">
                <a:solidFill>
                  <a:prstClr val="black">
                    <a:tint val="75000"/>
                  </a:prstClr>
                </a:solidFill>
                <a:latin typeface="Trebuchet MS"/>
              </a:rPr>
              <a:pPr/>
              <a:t>11/18/2014</a:t>
            </a:fld>
            <a:endParaRPr lang="en-US">
              <a:solidFill>
                <a:prstClr val="black">
                  <a:tint val="75000"/>
                </a:prstClr>
              </a:solidFill>
              <a:latin typeface="Trebuchet MS"/>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Trebuchet MS"/>
            </a:endParaRPr>
          </a:p>
        </p:txBody>
      </p:sp>
      <p:sp>
        <p:nvSpPr>
          <p:cNvPr id="4" name="Slide Number Placeholder 3"/>
          <p:cNvSpPr>
            <a:spLocks noGrp="1"/>
          </p:cNvSpPr>
          <p:nvPr>
            <p:ph type="sldNum" sz="quarter" idx="12"/>
          </p:nvPr>
        </p:nvSpPr>
        <p:spPr/>
        <p:txBody>
          <a:bodyPr/>
          <a:lstStyle/>
          <a:p>
            <a:fld id="{2CB746A3-59CC-40C1-B190-1CBAED337443}" type="slidenum">
              <a:rPr lang="en-US" smtClean="0">
                <a:solidFill>
                  <a:srgbClr val="90C226"/>
                </a:solidFill>
                <a:latin typeface="Trebuchet MS"/>
              </a:rPr>
              <a:pPr/>
              <a:t>‹#›</a:t>
            </a:fld>
            <a:endParaRPr lang="en-US">
              <a:solidFill>
                <a:srgbClr val="90C226"/>
              </a:solidFill>
              <a:latin typeface="Trebuchet MS"/>
            </a:endParaRPr>
          </a:p>
        </p:txBody>
      </p:sp>
    </p:spTree>
    <p:extLst>
      <p:ext uri="{BB962C8B-B14F-4D97-AF65-F5344CB8AC3E}">
        <p14:creationId xmlns:p14="http://schemas.microsoft.com/office/powerpoint/2010/main" xmlns="" val="4016714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7"/>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0346" y="514926"/>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70"/>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5A2837-CA28-4C6F-98E7-E38B2B02104D}" type="datetimeFigureOut">
              <a:rPr lang="en-US" smtClean="0">
                <a:solidFill>
                  <a:prstClr val="black">
                    <a:tint val="75000"/>
                  </a:prstClr>
                </a:solidFill>
                <a:latin typeface="Trebuchet MS"/>
              </a:rPr>
              <a:pPr/>
              <a:t>11/18/2014</a:t>
            </a:fld>
            <a:endParaRPr lang="en-US">
              <a:solidFill>
                <a:prstClr val="black">
                  <a:tint val="75000"/>
                </a:prstClr>
              </a:solidFill>
              <a:latin typeface="Trebuchet MS"/>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Trebuchet MS"/>
            </a:endParaRPr>
          </a:p>
        </p:txBody>
      </p:sp>
      <p:sp>
        <p:nvSpPr>
          <p:cNvPr id="7" name="Slide Number Placeholder 6"/>
          <p:cNvSpPr>
            <a:spLocks noGrp="1"/>
          </p:cNvSpPr>
          <p:nvPr>
            <p:ph type="sldNum" sz="quarter" idx="12"/>
          </p:nvPr>
        </p:nvSpPr>
        <p:spPr/>
        <p:txBody>
          <a:bodyPr/>
          <a:lstStyle/>
          <a:p>
            <a:fld id="{2CB746A3-59CC-40C1-B190-1CBAED337443}" type="slidenum">
              <a:rPr lang="en-US" smtClean="0">
                <a:solidFill>
                  <a:srgbClr val="90C226"/>
                </a:solidFill>
                <a:latin typeface="Trebuchet MS"/>
              </a:rPr>
              <a:pPr/>
              <a:t>‹#›</a:t>
            </a:fld>
            <a:endParaRPr lang="en-US">
              <a:solidFill>
                <a:srgbClr val="90C226"/>
              </a:solidFill>
              <a:latin typeface="Trebuchet MS"/>
            </a:endParaRPr>
          </a:p>
        </p:txBody>
      </p:sp>
    </p:spTree>
    <p:extLst>
      <p:ext uri="{BB962C8B-B14F-4D97-AF65-F5344CB8AC3E}">
        <p14:creationId xmlns:p14="http://schemas.microsoft.com/office/powerpoint/2010/main" xmlns="" val="4072821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9"/>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3" y="609601"/>
            <a:ext cx="6447501" cy="384571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08001" y="5367339"/>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5A2837-CA28-4C6F-98E7-E38B2B02104D}" type="datetimeFigureOut">
              <a:rPr lang="en-US" smtClean="0">
                <a:solidFill>
                  <a:prstClr val="black">
                    <a:tint val="75000"/>
                  </a:prstClr>
                </a:solidFill>
                <a:latin typeface="Trebuchet MS"/>
              </a:rPr>
              <a:pPr/>
              <a:t>11/18/2014</a:t>
            </a:fld>
            <a:endParaRPr lang="en-US">
              <a:solidFill>
                <a:prstClr val="black">
                  <a:tint val="75000"/>
                </a:prstClr>
              </a:solidFill>
              <a:latin typeface="Trebuchet MS"/>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Trebuchet MS"/>
            </a:endParaRPr>
          </a:p>
        </p:txBody>
      </p:sp>
      <p:sp>
        <p:nvSpPr>
          <p:cNvPr id="7" name="Slide Number Placeholder 6"/>
          <p:cNvSpPr>
            <a:spLocks noGrp="1"/>
          </p:cNvSpPr>
          <p:nvPr>
            <p:ph type="sldNum" sz="quarter" idx="12"/>
          </p:nvPr>
        </p:nvSpPr>
        <p:spPr/>
        <p:txBody>
          <a:bodyPr/>
          <a:lstStyle/>
          <a:p>
            <a:fld id="{2CB746A3-59CC-40C1-B190-1CBAED337443}" type="slidenum">
              <a:rPr lang="en-US" smtClean="0">
                <a:solidFill>
                  <a:srgbClr val="90C226"/>
                </a:solidFill>
                <a:latin typeface="Trebuchet MS"/>
              </a:rPr>
              <a:pPr/>
              <a:t>‹#›</a:t>
            </a:fld>
            <a:endParaRPr lang="en-US">
              <a:solidFill>
                <a:srgbClr val="90C226"/>
              </a:solidFill>
              <a:latin typeface="Trebuchet MS"/>
            </a:endParaRPr>
          </a:p>
        </p:txBody>
      </p:sp>
    </p:spTree>
    <p:extLst>
      <p:ext uri="{BB962C8B-B14F-4D97-AF65-F5344CB8AC3E}">
        <p14:creationId xmlns:p14="http://schemas.microsoft.com/office/powerpoint/2010/main" xmlns="" val="1540126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3" y="609600"/>
            <a:ext cx="6447501"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3" y="4470400"/>
            <a:ext cx="6447501" cy="1570963"/>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5A2837-CA28-4C6F-98E7-E38B2B02104D}" type="datetimeFigureOut">
              <a:rPr lang="en-US" smtClean="0">
                <a:solidFill>
                  <a:prstClr val="black">
                    <a:tint val="75000"/>
                  </a:prstClr>
                </a:solidFill>
                <a:latin typeface="Trebuchet MS"/>
              </a:rPr>
              <a:pPr/>
              <a:t>11/18/2014</a:t>
            </a:fld>
            <a:endParaRPr lang="en-US">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2CB746A3-59CC-40C1-B190-1CBAED337443}" type="slidenum">
              <a:rPr lang="en-US" smtClean="0">
                <a:solidFill>
                  <a:srgbClr val="90C226"/>
                </a:solidFill>
                <a:latin typeface="Trebuchet MS"/>
              </a:rPr>
              <a:pPr/>
              <a:t>‹#›</a:t>
            </a:fld>
            <a:endParaRPr lang="en-US">
              <a:solidFill>
                <a:srgbClr val="90C226"/>
              </a:solidFill>
              <a:latin typeface="Trebuchet MS"/>
            </a:endParaRPr>
          </a:p>
        </p:txBody>
      </p:sp>
    </p:spTree>
    <p:extLst>
      <p:ext uri="{BB962C8B-B14F-4D97-AF65-F5344CB8AC3E}">
        <p14:creationId xmlns:p14="http://schemas.microsoft.com/office/powerpoint/2010/main" xmlns="" val="17261932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2"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6"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3" y="4470400"/>
            <a:ext cx="6447501" cy="1570963"/>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5A2837-CA28-4C6F-98E7-E38B2B02104D}" type="datetimeFigureOut">
              <a:rPr lang="en-US" smtClean="0">
                <a:solidFill>
                  <a:prstClr val="black">
                    <a:tint val="75000"/>
                  </a:prstClr>
                </a:solidFill>
                <a:latin typeface="Trebuchet MS"/>
              </a:rPr>
              <a:pPr/>
              <a:t>11/18/2014</a:t>
            </a:fld>
            <a:endParaRPr lang="en-US">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2CB746A3-59CC-40C1-B190-1CBAED337443}" type="slidenum">
              <a:rPr lang="en-US" smtClean="0">
                <a:solidFill>
                  <a:srgbClr val="90C226"/>
                </a:solidFill>
                <a:latin typeface="Trebuchet MS"/>
              </a:rPr>
              <a:pPr/>
              <a:t>‹#›</a:t>
            </a:fld>
            <a:endParaRPr lang="en-US">
              <a:solidFill>
                <a:srgbClr val="90C226"/>
              </a:solidFill>
              <a:latin typeface="Trebuchet MS"/>
            </a:endParaRPr>
          </a:p>
        </p:txBody>
      </p:sp>
      <p:sp>
        <p:nvSpPr>
          <p:cNvPr id="20" name="TextBox 19"/>
          <p:cNvSpPr txBox="1"/>
          <p:nvPr/>
        </p:nvSpPr>
        <p:spPr>
          <a:xfrm>
            <a:off x="406403" y="790379"/>
            <a:ext cx="457200" cy="584776"/>
          </a:xfrm>
          <a:prstGeom prst="rect">
            <a:avLst/>
          </a:prstGeom>
        </p:spPr>
        <p:txBody>
          <a:bodyPr vert="horz" lIns="91440" tIns="45720" rIns="91440" bIns="45720" rtlCol="0" anchor="ctr">
            <a:noAutofit/>
          </a:bodyPr>
          <a:lstStyle/>
          <a:p>
            <a:pPr fontAlgn="auto">
              <a:spcBef>
                <a:spcPts val="0"/>
              </a:spcBef>
              <a:spcAft>
                <a:spcPts val="0"/>
              </a:spcAft>
            </a:pPr>
            <a:r>
              <a:rPr lang="en-US" sz="8000" dirty="0">
                <a:ln w="3175" cmpd="sng">
                  <a:noFill/>
                </a:ln>
                <a:solidFill>
                  <a:srgbClr val="90C226">
                    <a:lumMod val="60000"/>
                    <a:lumOff val="40000"/>
                  </a:srgbClr>
                </a:solidFill>
                <a:latin typeface="Arial"/>
                <a:ea typeface="+mn-ea"/>
                <a:cs typeface="+mn-cs"/>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pPr fontAlgn="auto">
              <a:spcBef>
                <a:spcPts val="0"/>
              </a:spcBef>
              <a:spcAft>
                <a:spcPts val="0"/>
              </a:spcAft>
            </a:pPr>
            <a:r>
              <a:rPr lang="en-US" sz="8000" dirty="0">
                <a:ln w="3175" cmpd="sng">
                  <a:noFill/>
                </a:ln>
                <a:solidFill>
                  <a:srgbClr val="90C226">
                    <a:lumMod val="60000"/>
                    <a:lumOff val="40000"/>
                  </a:srgbClr>
                </a:solidFill>
                <a:latin typeface="Arial"/>
                <a:ea typeface="+mn-ea"/>
                <a:cs typeface="+mn-cs"/>
              </a:rPr>
              <a:t>”</a:t>
            </a:r>
            <a:endParaRPr lang="en-US" sz="1800" dirty="0">
              <a:solidFill>
                <a:srgbClr val="90C226">
                  <a:lumMod val="60000"/>
                  <a:lumOff val="40000"/>
                </a:srgbClr>
              </a:solidFill>
              <a:latin typeface="Arial"/>
              <a:ea typeface="+mn-ea"/>
              <a:cs typeface="+mn-cs"/>
            </a:endParaRPr>
          </a:p>
        </p:txBody>
      </p:sp>
    </p:spTree>
    <p:extLst>
      <p:ext uri="{BB962C8B-B14F-4D97-AF65-F5344CB8AC3E}">
        <p14:creationId xmlns:p14="http://schemas.microsoft.com/office/powerpoint/2010/main" xmlns="" val="41392265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3" y="1931989"/>
            <a:ext cx="644750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3" y="4527448"/>
            <a:ext cx="6447501" cy="1513915"/>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5A2837-CA28-4C6F-98E7-E38B2B02104D}" type="datetimeFigureOut">
              <a:rPr lang="en-US" smtClean="0">
                <a:solidFill>
                  <a:prstClr val="black">
                    <a:tint val="75000"/>
                  </a:prstClr>
                </a:solidFill>
                <a:latin typeface="Trebuchet MS"/>
              </a:rPr>
              <a:pPr/>
              <a:t>11/18/2014</a:t>
            </a:fld>
            <a:endParaRPr lang="en-US">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2CB746A3-59CC-40C1-B190-1CBAED337443}" type="slidenum">
              <a:rPr lang="en-US" smtClean="0">
                <a:solidFill>
                  <a:srgbClr val="90C226"/>
                </a:solidFill>
                <a:latin typeface="Trebuchet MS"/>
              </a:rPr>
              <a:pPr/>
              <a:t>‹#›</a:t>
            </a:fld>
            <a:endParaRPr lang="en-US">
              <a:solidFill>
                <a:srgbClr val="90C226"/>
              </a:solidFill>
              <a:latin typeface="Trebuchet MS"/>
            </a:endParaRPr>
          </a:p>
        </p:txBody>
      </p:sp>
    </p:spTree>
    <p:extLst>
      <p:ext uri="{BB962C8B-B14F-4D97-AF65-F5344CB8AC3E}">
        <p14:creationId xmlns:p14="http://schemas.microsoft.com/office/powerpoint/2010/main" xmlns="" val="1149513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2"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3" y="4527448"/>
            <a:ext cx="6447501" cy="1513915"/>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5A2837-CA28-4C6F-98E7-E38B2B02104D}" type="datetimeFigureOut">
              <a:rPr lang="en-US" smtClean="0">
                <a:solidFill>
                  <a:prstClr val="black">
                    <a:tint val="75000"/>
                  </a:prstClr>
                </a:solidFill>
                <a:latin typeface="Trebuchet MS"/>
              </a:rPr>
              <a:pPr/>
              <a:t>11/18/2014</a:t>
            </a:fld>
            <a:endParaRPr lang="en-US">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2CB746A3-59CC-40C1-B190-1CBAED337443}" type="slidenum">
              <a:rPr lang="en-US" smtClean="0">
                <a:solidFill>
                  <a:srgbClr val="90C226"/>
                </a:solidFill>
                <a:latin typeface="Trebuchet MS"/>
              </a:rPr>
              <a:pPr/>
              <a:t>‹#›</a:t>
            </a:fld>
            <a:endParaRPr lang="en-US">
              <a:solidFill>
                <a:srgbClr val="90C226"/>
              </a:solidFill>
              <a:latin typeface="Trebuchet MS"/>
            </a:endParaRPr>
          </a:p>
        </p:txBody>
      </p:sp>
      <p:sp>
        <p:nvSpPr>
          <p:cNvPr id="24" name="TextBox 23"/>
          <p:cNvSpPr txBox="1"/>
          <p:nvPr/>
        </p:nvSpPr>
        <p:spPr>
          <a:xfrm>
            <a:off x="406403" y="790379"/>
            <a:ext cx="457200" cy="584776"/>
          </a:xfrm>
          <a:prstGeom prst="rect">
            <a:avLst/>
          </a:prstGeom>
        </p:spPr>
        <p:txBody>
          <a:bodyPr vert="horz" lIns="91440" tIns="45720" rIns="91440" bIns="45720" rtlCol="0" anchor="ctr">
            <a:noAutofit/>
          </a:bodyPr>
          <a:lstStyle/>
          <a:p>
            <a:pPr fontAlgn="auto">
              <a:spcBef>
                <a:spcPts val="0"/>
              </a:spcBef>
              <a:spcAft>
                <a:spcPts val="0"/>
              </a:spcAft>
            </a:pPr>
            <a:r>
              <a:rPr lang="en-US" sz="8000" dirty="0">
                <a:ln w="3175" cmpd="sng">
                  <a:noFill/>
                </a:ln>
                <a:solidFill>
                  <a:srgbClr val="90C226">
                    <a:lumMod val="60000"/>
                    <a:lumOff val="40000"/>
                  </a:srgbClr>
                </a:solidFill>
                <a:latin typeface="Arial"/>
                <a:ea typeface="+mn-ea"/>
                <a:cs typeface="+mn-cs"/>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pPr fontAlgn="auto">
              <a:spcBef>
                <a:spcPts val="0"/>
              </a:spcBef>
              <a:spcAft>
                <a:spcPts val="0"/>
              </a:spcAft>
            </a:pPr>
            <a:r>
              <a:rPr lang="en-US" sz="8000" dirty="0">
                <a:ln w="3175" cmpd="sng">
                  <a:noFill/>
                </a:ln>
                <a:solidFill>
                  <a:srgbClr val="90C226">
                    <a:lumMod val="60000"/>
                    <a:lumOff val="40000"/>
                  </a:srgbClr>
                </a:solidFill>
                <a:latin typeface="Arial"/>
                <a:ea typeface="+mn-ea"/>
                <a:cs typeface="+mn-cs"/>
              </a:rPr>
              <a:t>”</a:t>
            </a:r>
          </a:p>
        </p:txBody>
      </p:sp>
    </p:spTree>
    <p:extLst>
      <p:ext uri="{BB962C8B-B14F-4D97-AF65-F5344CB8AC3E}">
        <p14:creationId xmlns:p14="http://schemas.microsoft.com/office/powerpoint/2010/main" xmlns="" val="23119406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3" y="4527448"/>
            <a:ext cx="6447501" cy="1513915"/>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5A2837-CA28-4C6F-98E7-E38B2B02104D}" type="datetimeFigureOut">
              <a:rPr lang="en-US" smtClean="0">
                <a:solidFill>
                  <a:prstClr val="black">
                    <a:tint val="75000"/>
                  </a:prstClr>
                </a:solidFill>
                <a:latin typeface="Trebuchet MS"/>
              </a:rPr>
              <a:pPr/>
              <a:t>11/18/2014</a:t>
            </a:fld>
            <a:endParaRPr lang="en-US">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2CB746A3-59CC-40C1-B190-1CBAED337443}" type="slidenum">
              <a:rPr lang="en-US" smtClean="0">
                <a:solidFill>
                  <a:srgbClr val="90C226"/>
                </a:solidFill>
                <a:latin typeface="Trebuchet MS"/>
              </a:rPr>
              <a:pPr/>
              <a:t>‹#›</a:t>
            </a:fld>
            <a:endParaRPr lang="en-US">
              <a:solidFill>
                <a:srgbClr val="90C226"/>
              </a:solidFill>
              <a:latin typeface="Trebuchet MS"/>
            </a:endParaRPr>
          </a:p>
        </p:txBody>
      </p:sp>
    </p:spTree>
    <p:extLst>
      <p:ext uri="{BB962C8B-B14F-4D97-AF65-F5344CB8AC3E}">
        <p14:creationId xmlns:p14="http://schemas.microsoft.com/office/powerpoint/2010/main" xmlns="" val="1814685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5A2837-CA28-4C6F-98E7-E38B2B02104D}" type="datetimeFigureOut">
              <a:rPr lang="en-US" smtClean="0">
                <a:solidFill>
                  <a:prstClr val="black">
                    <a:tint val="75000"/>
                  </a:prstClr>
                </a:solidFill>
                <a:latin typeface="Trebuchet MS"/>
              </a:rPr>
              <a:pPr/>
              <a:t>11/18/2014</a:t>
            </a:fld>
            <a:endParaRPr lang="en-US">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2CB746A3-59CC-40C1-B190-1CBAED337443}" type="slidenum">
              <a:rPr lang="en-US" smtClean="0">
                <a:solidFill>
                  <a:srgbClr val="90C226"/>
                </a:solidFill>
                <a:latin typeface="Trebuchet MS"/>
              </a:rPr>
              <a:pPr/>
              <a:t>‹#›</a:t>
            </a:fld>
            <a:endParaRPr lang="en-US">
              <a:solidFill>
                <a:srgbClr val="90C226"/>
              </a:solidFill>
              <a:latin typeface="Trebuchet MS"/>
            </a:endParaRPr>
          </a:p>
        </p:txBody>
      </p:sp>
    </p:spTree>
    <p:extLst>
      <p:ext uri="{BB962C8B-B14F-4D97-AF65-F5344CB8AC3E}">
        <p14:creationId xmlns:p14="http://schemas.microsoft.com/office/powerpoint/2010/main" xmlns="" val="3407693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F9320CE-B08F-4341-8094-64692293720C}" type="slidenum">
              <a:rPr lang="en-US"/>
              <a:pPr/>
              <a:t>‹#›</a:t>
            </a:fld>
            <a:endParaRPr lang="en-US"/>
          </a:p>
        </p:txBody>
      </p:sp>
    </p:spTree>
    <p:extLst>
      <p:ext uri="{BB962C8B-B14F-4D97-AF65-F5344CB8AC3E}">
        <p14:creationId xmlns:p14="http://schemas.microsoft.com/office/powerpoint/2010/main" xmlns="" val="4340776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7" y="609601"/>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2" y="609600"/>
            <a:ext cx="5295113"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5A2837-CA28-4C6F-98E7-E38B2B02104D}" type="datetimeFigureOut">
              <a:rPr lang="en-US" smtClean="0">
                <a:solidFill>
                  <a:prstClr val="black">
                    <a:tint val="75000"/>
                  </a:prstClr>
                </a:solidFill>
                <a:latin typeface="Trebuchet MS"/>
              </a:rPr>
              <a:pPr/>
              <a:t>11/18/2014</a:t>
            </a:fld>
            <a:endParaRPr lang="en-US">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2CB746A3-59CC-40C1-B190-1CBAED337443}" type="slidenum">
              <a:rPr lang="en-US" smtClean="0">
                <a:solidFill>
                  <a:srgbClr val="90C226"/>
                </a:solidFill>
                <a:latin typeface="Trebuchet MS"/>
              </a:rPr>
              <a:pPr/>
              <a:t>‹#›</a:t>
            </a:fld>
            <a:endParaRPr lang="en-US">
              <a:solidFill>
                <a:srgbClr val="90C226"/>
              </a:solidFill>
              <a:latin typeface="Trebuchet MS"/>
            </a:endParaRPr>
          </a:p>
        </p:txBody>
      </p:sp>
    </p:spTree>
    <p:extLst>
      <p:ext uri="{BB962C8B-B14F-4D97-AF65-F5344CB8AC3E}">
        <p14:creationId xmlns:p14="http://schemas.microsoft.com/office/powerpoint/2010/main" xmlns="" val="27035789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8B6BA1-A642-401C-899F-DA87773724D1}" type="datetimeFigureOut">
              <a:rPr lang="en-US" smtClean="0">
                <a:solidFill>
                  <a:prstClr val="black">
                    <a:tint val="75000"/>
                  </a:prstClr>
                </a:solidFill>
                <a:latin typeface="Calibri"/>
              </a:rPr>
              <a:pPr/>
              <a:t>11/18/2014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249A684-55AC-4C92-AAEC-F6C7DCA488C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8B6BA1-A642-401C-899F-DA87773724D1}" type="datetimeFigureOut">
              <a:rPr lang="en-US" smtClean="0">
                <a:solidFill>
                  <a:prstClr val="black">
                    <a:tint val="75000"/>
                  </a:prstClr>
                </a:solidFill>
                <a:latin typeface="Calibri"/>
              </a:rPr>
              <a:pPr/>
              <a:t>11/18/2014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249A684-55AC-4C92-AAEC-F6C7DCA488C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8B6BA1-A642-401C-899F-DA87773724D1}" type="datetimeFigureOut">
              <a:rPr lang="en-US" smtClean="0">
                <a:solidFill>
                  <a:prstClr val="black">
                    <a:tint val="75000"/>
                  </a:prstClr>
                </a:solidFill>
                <a:latin typeface="Calibri"/>
              </a:rPr>
              <a:pPr/>
              <a:t>11/18/2014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249A684-55AC-4C92-AAEC-F6C7DCA488C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8B6BA1-A642-401C-899F-DA87773724D1}" type="datetimeFigureOut">
              <a:rPr lang="en-US" smtClean="0">
                <a:solidFill>
                  <a:prstClr val="black">
                    <a:tint val="75000"/>
                  </a:prstClr>
                </a:solidFill>
                <a:latin typeface="Calibri"/>
              </a:rPr>
              <a:pPr/>
              <a:t>11/18/2014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249A684-55AC-4C92-AAEC-F6C7DCA488C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8B6BA1-A642-401C-899F-DA87773724D1}" type="datetimeFigureOut">
              <a:rPr lang="en-US" smtClean="0">
                <a:solidFill>
                  <a:prstClr val="black">
                    <a:tint val="75000"/>
                  </a:prstClr>
                </a:solidFill>
                <a:latin typeface="Calibri"/>
              </a:rPr>
              <a:pPr/>
              <a:t>11/18/2014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249A684-55AC-4C92-AAEC-F6C7DCA488C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8B6BA1-A642-401C-899F-DA87773724D1}" type="datetimeFigureOut">
              <a:rPr lang="en-US" smtClean="0">
                <a:solidFill>
                  <a:prstClr val="black">
                    <a:tint val="75000"/>
                  </a:prstClr>
                </a:solidFill>
                <a:latin typeface="Calibri"/>
              </a:rPr>
              <a:pPr/>
              <a:t>11/18/2014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249A684-55AC-4C92-AAEC-F6C7DCA488C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8B6BA1-A642-401C-899F-DA87773724D1}" type="datetimeFigureOut">
              <a:rPr lang="en-US" smtClean="0">
                <a:solidFill>
                  <a:prstClr val="black">
                    <a:tint val="75000"/>
                  </a:prstClr>
                </a:solidFill>
                <a:latin typeface="Calibri"/>
              </a:rPr>
              <a:pPr/>
              <a:t>11/18/2014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249A684-55AC-4C92-AAEC-F6C7DCA488C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8B6BA1-A642-401C-899F-DA87773724D1}" type="datetimeFigureOut">
              <a:rPr lang="en-US" smtClean="0">
                <a:solidFill>
                  <a:prstClr val="black">
                    <a:tint val="75000"/>
                  </a:prstClr>
                </a:solidFill>
                <a:latin typeface="Calibri"/>
              </a:rPr>
              <a:pPr/>
              <a:t>11/18/2014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249A684-55AC-4C92-AAEC-F6C7DCA488C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8B6BA1-A642-401C-899F-DA87773724D1}" type="datetimeFigureOut">
              <a:rPr lang="en-US" smtClean="0">
                <a:solidFill>
                  <a:prstClr val="black">
                    <a:tint val="75000"/>
                  </a:prstClr>
                </a:solidFill>
                <a:latin typeface="Calibri"/>
              </a:rPr>
              <a:pPr/>
              <a:t>11/18/2014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249A684-55AC-4C92-AAEC-F6C7DCA488C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EAAC5A7-8EAC-234E-B957-5672B8827553}" type="datetimeFigureOut">
              <a:rPr lang="en-US"/>
              <a:pPr/>
              <a:t>11/18/2014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64230EFE-EC28-854C-B17C-3832115DBBFA}" type="slidenum">
              <a:rPr lang="en-US"/>
              <a:pPr/>
              <a:t>‹#›</a:t>
            </a:fld>
            <a:endParaRPr lang="en-US"/>
          </a:p>
        </p:txBody>
      </p:sp>
    </p:spTree>
    <p:extLst>
      <p:ext uri="{BB962C8B-B14F-4D97-AF65-F5344CB8AC3E}">
        <p14:creationId xmlns:p14="http://schemas.microsoft.com/office/powerpoint/2010/main" xmlns="" val="16371733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8B6BA1-A642-401C-899F-DA87773724D1}" type="datetimeFigureOut">
              <a:rPr lang="en-US" smtClean="0">
                <a:solidFill>
                  <a:prstClr val="black">
                    <a:tint val="75000"/>
                  </a:prstClr>
                </a:solidFill>
                <a:latin typeface="Calibri"/>
              </a:rPr>
              <a:pPr/>
              <a:t>11/18/2014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249A684-55AC-4C92-AAEC-F6C7DCA488C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8B6BA1-A642-401C-899F-DA87773724D1}" type="datetimeFigureOut">
              <a:rPr lang="en-US" smtClean="0">
                <a:solidFill>
                  <a:prstClr val="black">
                    <a:tint val="75000"/>
                  </a:prstClr>
                </a:solidFill>
                <a:latin typeface="Calibri"/>
              </a:rPr>
              <a:pPr/>
              <a:t>11/18/2014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249A684-55AC-4C92-AAEC-F6C7DCA488C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660773"/>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1066800" y="6340476"/>
            <a:ext cx="1066800" cy="365125"/>
          </a:xfrm>
        </p:spPr>
        <p:txBody>
          <a:bodyPr/>
          <a:lstStyle>
            <a:lvl1pPr>
              <a:defRPr/>
            </a:lvl1pPr>
          </a:lstStyle>
          <a:p>
            <a:fld id="{E00FCFB7-99FE-9F49-85FC-AE83A1EADD2C}" type="datetimeFigureOut">
              <a:rPr lang="en-US"/>
              <a:pPr/>
              <a:t>11/18/2014</a:t>
            </a:fld>
            <a:endParaRPr lang="en-US"/>
          </a:p>
        </p:txBody>
      </p:sp>
      <p:sp>
        <p:nvSpPr>
          <p:cNvPr id="5" name="Slide Number Placeholder 5"/>
          <p:cNvSpPr>
            <a:spLocks noGrp="1"/>
          </p:cNvSpPr>
          <p:nvPr>
            <p:ph type="sldNum" sz="quarter" idx="11"/>
          </p:nvPr>
        </p:nvSpPr>
        <p:spPr>
          <a:xfrm>
            <a:off x="457200" y="6340476"/>
            <a:ext cx="457200" cy="365125"/>
          </a:xfrm>
        </p:spPr>
        <p:txBody>
          <a:bodyPr/>
          <a:lstStyle>
            <a:lvl1pPr>
              <a:defRPr/>
            </a:lvl1pPr>
          </a:lstStyle>
          <a:p>
            <a:fld id="{D67A2A99-5BC3-334A-8B17-43A7D9374ECD}" type="slidenum">
              <a:rPr lang="en-US"/>
              <a:pPr/>
              <a:t>‹#›</a:t>
            </a:fld>
            <a:endParaRPr lang="en-US"/>
          </a:p>
        </p:txBody>
      </p:sp>
    </p:spTree>
    <p:extLst>
      <p:ext uri="{BB962C8B-B14F-4D97-AF65-F5344CB8AC3E}">
        <p14:creationId xmlns:p14="http://schemas.microsoft.com/office/powerpoint/2010/main" xmlns="" val="39885281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5"/>
          <p:cNvSpPr txBox="1">
            <a:spLocks/>
          </p:cNvSpPr>
          <p:nvPr userDrawn="1"/>
        </p:nvSpPr>
        <p:spPr>
          <a:xfrm>
            <a:off x="457200" y="6340476"/>
            <a:ext cx="457200" cy="365125"/>
          </a:xfrm>
          <a:prstGeom prst="rect">
            <a:avLst/>
          </a:prstGeom>
        </p:spPr>
        <p:txBody>
          <a:bodyPr anchor="ct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EEAC7E33-4158-BF4C-A520-B42A3476A8C5}" type="slidenum">
              <a:rPr lang="en-US" sz="1200" smtClean="0">
                <a:solidFill>
                  <a:srgbClr val="898989"/>
                </a:solidFill>
                <a:latin typeface="Calibri" charset="0"/>
                <a:cs typeface="+mn-cs"/>
              </a:rPr>
              <a:pPr algn="r" eaLnBrk="1" hangingPunct="1"/>
              <a:t>‹#›</a:t>
            </a:fld>
            <a:endParaRPr lang="en-US" sz="1200" smtClean="0">
              <a:solidFill>
                <a:srgbClr val="898989"/>
              </a:solidFill>
              <a:latin typeface="Calibri" charset="0"/>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3"/>
            <a:ext cx="8229600" cy="3809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fld id="{5CFCC4E8-3F5B-4647-96A4-CB00DC7EB9AC}" type="slidenum">
              <a:rPr lang="en-US"/>
              <a:pPr/>
              <a:t>‹#›</a:t>
            </a:fld>
            <a:endParaRPr lang="en-US"/>
          </a:p>
        </p:txBody>
      </p:sp>
      <p:sp>
        <p:nvSpPr>
          <p:cNvPr id="6" name="Date Placeholder 3"/>
          <p:cNvSpPr>
            <a:spLocks noGrp="1"/>
          </p:cNvSpPr>
          <p:nvPr>
            <p:ph type="dt" sz="half" idx="11"/>
          </p:nvPr>
        </p:nvSpPr>
        <p:spPr>
          <a:xfrm>
            <a:off x="1066800" y="6340476"/>
            <a:ext cx="1066800" cy="365125"/>
          </a:xfrm>
        </p:spPr>
        <p:txBody>
          <a:bodyPr/>
          <a:lstStyle>
            <a:lvl1pPr>
              <a:defRPr/>
            </a:lvl1pPr>
          </a:lstStyle>
          <a:p>
            <a:fld id="{F074A0A7-157A-CE41-B82F-EFD620AEADC9}" type="datetimeFigureOut">
              <a:rPr lang="en-US"/>
              <a:pPr/>
              <a:t>11/18/2014</a:t>
            </a:fld>
            <a:endParaRPr lang="en-US"/>
          </a:p>
        </p:txBody>
      </p:sp>
    </p:spTree>
    <p:extLst>
      <p:ext uri="{BB962C8B-B14F-4D97-AF65-F5344CB8AC3E}">
        <p14:creationId xmlns:p14="http://schemas.microsoft.com/office/powerpoint/2010/main" xmlns="" val="2595028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lide Number Placeholder 5"/>
          <p:cNvSpPr txBox="1">
            <a:spLocks/>
          </p:cNvSpPr>
          <p:nvPr userDrawn="1"/>
        </p:nvSpPr>
        <p:spPr>
          <a:xfrm>
            <a:off x="457200" y="6340476"/>
            <a:ext cx="457200" cy="365125"/>
          </a:xfrm>
          <a:prstGeom prst="rect">
            <a:avLst/>
          </a:prstGeom>
        </p:spPr>
        <p:txBody>
          <a:bodyPr anchor="ct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0F31E193-D894-6C40-9ABA-71D3C6291807}" type="slidenum">
              <a:rPr lang="en-US" sz="1200" smtClean="0">
                <a:solidFill>
                  <a:srgbClr val="898989"/>
                </a:solidFill>
                <a:latin typeface="Calibri" charset="0"/>
                <a:cs typeface="+mn-cs"/>
              </a:rPr>
              <a:pPr algn="r" eaLnBrk="1" hangingPunct="1"/>
              <a:t>‹#›</a:t>
            </a:fld>
            <a:endParaRPr lang="en-US" sz="1200" smtClean="0">
              <a:solidFill>
                <a:srgbClr val="898989"/>
              </a:solidFill>
              <a:latin typeface="Calibri" charset="0"/>
              <a:cs typeface="+mn-cs"/>
            </a:endParaRPr>
          </a:p>
        </p:txBody>
      </p:sp>
      <p:sp>
        <p:nvSpPr>
          <p:cNvPr id="2" name="Title 1"/>
          <p:cNvSpPr>
            <a:spLocks noGrp="1"/>
          </p:cNvSpPr>
          <p:nvPr>
            <p:ph type="title"/>
          </p:nvPr>
        </p:nvSpPr>
        <p:spPr>
          <a:xfrm>
            <a:off x="722313" y="4078704"/>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578519"/>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3504D502-5A0D-6C45-A796-3B4C09624B39}" type="slidenum">
              <a:rPr lang="en-US"/>
              <a:pPr/>
              <a:t>‹#›</a:t>
            </a:fld>
            <a:endParaRPr lang="en-US"/>
          </a:p>
        </p:txBody>
      </p:sp>
      <p:sp>
        <p:nvSpPr>
          <p:cNvPr id="6" name="Date Placeholder 3"/>
          <p:cNvSpPr>
            <a:spLocks noGrp="1"/>
          </p:cNvSpPr>
          <p:nvPr>
            <p:ph type="dt" sz="half" idx="11"/>
          </p:nvPr>
        </p:nvSpPr>
        <p:spPr>
          <a:xfrm>
            <a:off x="1066800" y="6340476"/>
            <a:ext cx="1066800" cy="365125"/>
          </a:xfrm>
        </p:spPr>
        <p:txBody>
          <a:bodyPr/>
          <a:lstStyle>
            <a:lvl1pPr>
              <a:defRPr/>
            </a:lvl1pPr>
          </a:lstStyle>
          <a:p>
            <a:fld id="{D467582A-E545-DC46-953F-D809A951F7ED}" type="datetimeFigureOut">
              <a:rPr lang="en-US"/>
              <a:pPr/>
              <a:t>11/18/2014</a:t>
            </a:fld>
            <a:endParaRPr lang="en-US"/>
          </a:p>
        </p:txBody>
      </p:sp>
    </p:spTree>
    <p:extLst>
      <p:ext uri="{BB962C8B-B14F-4D97-AF65-F5344CB8AC3E}">
        <p14:creationId xmlns:p14="http://schemas.microsoft.com/office/powerpoint/2010/main" xmlns="" val="4049021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457200" y="6340476"/>
            <a:ext cx="457200" cy="365125"/>
          </a:xfrm>
          <a:prstGeom prst="rect">
            <a:avLst/>
          </a:prstGeom>
        </p:spPr>
        <p:txBody>
          <a:bodyPr anchor="ct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96D4AEA4-A3B3-A043-84EB-5E85087FF0DD}" type="slidenum">
              <a:rPr lang="en-US" sz="1200" smtClean="0">
                <a:solidFill>
                  <a:srgbClr val="898989"/>
                </a:solidFill>
                <a:latin typeface="Calibri" charset="0"/>
                <a:cs typeface="+mn-cs"/>
              </a:rPr>
              <a:pPr algn="r" eaLnBrk="1" hangingPunct="1"/>
              <a:t>‹#›</a:t>
            </a:fld>
            <a:endParaRPr lang="en-US" sz="1200" smtClean="0">
              <a:solidFill>
                <a:srgbClr val="898989"/>
              </a:solidFill>
              <a:latin typeface="Calibri" charset="0"/>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3809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3809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a:defRPr/>
            </a:lvl1pPr>
          </a:lstStyle>
          <a:p>
            <a:fld id="{61B82A2B-B5A3-FC44-A643-E1E64EE66D69}" type="slidenum">
              <a:rPr lang="en-US"/>
              <a:pPr/>
              <a:t>‹#›</a:t>
            </a:fld>
            <a:endParaRPr lang="en-US"/>
          </a:p>
        </p:txBody>
      </p:sp>
      <p:sp>
        <p:nvSpPr>
          <p:cNvPr id="7" name="Date Placeholder 3"/>
          <p:cNvSpPr>
            <a:spLocks noGrp="1"/>
          </p:cNvSpPr>
          <p:nvPr>
            <p:ph type="dt" sz="half" idx="11"/>
          </p:nvPr>
        </p:nvSpPr>
        <p:spPr>
          <a:xfrm>
            <a:off x="1066800" y="6340476"/>
            <a:ext cx="1066800" cy="365125"/>
          </a:xfrm>
        </p:spPr>
        <p:txBody>
          <a:bodyPr/>
          <a:lstStyle>
            <a:lvl1pPr>
              <a:defRPr/>
            </a:lvl1pPr>
          </a:lstStyle>
          <a:p>
            <a:fld id="{4C3AB64F-46B8-874A-A42F-3AF6BA5910CA}" type="datetimeFigureOut">
              <a:rPr lang="en-US"/>
              <a:pPr/>
              <a:t>11/18/2014</a:t>
            </a:fld>
            <a:endParaRPr lang="en-US"/>
          </a:p>
        </p:txBody>
      </p:sp>
    </p:spTree>
    <p:extLst>
      <p:ext uri="{BB962C8B-B14F-4D97-AF65-F5344CB8AC3E}">
        <p14:creationId xmlns:p14="http://schemas.microsoft.com/office/powerpoint/2010/main" xmlns="" val="38139947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lide Number Placeholder 5"/>
          <p:cNvSpPr txBox="1">
            <a:spLocks/>
          </p:cNvSpPr>
          <p:nvPr userDrawn="1"/>
        </p:nvSpPr>
        <p:spPr>
          <a:xfrm>
            <a:off x="457200" y="6340476"/>
            <a:ext cx="457200" cy="365125"/>
          </a:xfrm>
          <a:prstGeom prst="rect">
            <a:avLst/>
          </a:prstGeom>
        </p:spPr>
        <p:txBody>
          <a:bodyPr anchor="ct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2D0EE9F1-9A96-0D4B-8D22-8111D20F8733}" type="slidenum">
              <a:rPr lang="en-US" sz="1200" smtClean="0">
                <a:solidFill>
                  <a:srgbClr val="898989"/>
                </a:solidFill>
                <a:latin typeface="Calibri" charset="0"/>
                <a:cs typeface="+mn-cs"/>
              </a:rPr>
              <a:pPr algn="r" eaLnBrk="1" hangingPunct="1"/>
              <a:t>‹#›</a:t>
            </a:fld>
            <a:endParaRPr lang="en-US" sz="1200" smtClean="0">
              <a:solidFill>
                <a:srgbClr val="898989"/>
              </a:solidFill>
              <a:latin typeface="Calibri" charset="0"/>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6"/>
            <a:ext cx="4040188" cy="3235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6"/>
            <a:ext cx="4041775" cy="3235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0"/>
          </p:nvPr>
        </p:nvSpPr>
        <p:spPr/>
        <p:txBody>
          <a:bodyPr/>
          <a:lstStyle>
            <a:lvl1pPr>
              <a:defRPr/>
            </a:lvl1pPr>
          </a:lstStyle>
          <a:p>
            <a:fld id="{A114502F-CB18-6348-8189-2AE2000BE5FB}" type="slidenum">
              <a:rPr lang="en-US"/>
              <a:pPr/>
              <a:t>‹#›</a:t>
            </a:fld>
            <a:endParaRPr lang="en-US"/>
          </a:p>
        </p:txBody>
      </p:sp>
      <p:sp>
        <p:nvSpPr>
          <p:cNvPr id="9" name="Date Placeholder 3"/>
          <p:cNvSpPr>
            <a:spLocks noGrp="1"/>
          </p:cNvSpPr>
          <p:nvPr>
            <p:ph type="dt" sz="half" idx="11"/>
          </p:nvPr>
        </p:nvSpPr>
        <p:spPr>
          <a:xfrm>
            <a:off x="1066800" y="6340476"/>
            <a:ext cx="1066800" cy="365125"/>
          </a:xfrm>
        </p:spPr>
        <p:txBody>
          <a:bodyPr/>
          <a:lstStyle>
            <a:lvl1pPr>
              <a:defRPr/>
            </a:lvl1pPr>
          </a:lstStyle>
          <a:p>
            <a:fld id="{782EE3BF-5D76-D14B-BDE3-03FC6E3FB73F}" type="datetimeFigureOut">
              <a:rPr lang="en-US"/>
              <a:pPr/>
              <a:t>11/18/2014</a:t>
            </a:fld>
            <a:endParaRPr lang="en-US"/>
          </a:p>
        </p:txBody>
      </p:sp>
    </p:spTree>
    <p:extLst>
      <p:ext uri="{BB962C8B-B14F-4D97-AF65-F5344CB8AC3E}">
        <p14:creationId xmlns:p14="http://schemas.microsoft.com/office/powerpoint/2010/main" xmlns="" val="18844809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lide Number Placeholder 5"/>
          <p:cNvSpPr txBox="1">
            <a:spLocks/>
          </p:cNvSpPr>
          <p:nvPr userDrawn="1"/>
        </p:nvSpPr>
        <p:spPr>
          <a:xfrm>
            <a:off x="457200" y="6340476"/>
            <a:ext cx="457200" cy="365125"/>
          </a:xfrm>
          <a:prstGeom prst="rect">
            <a:avLst/>
          </a:prstGeom>
        </p:spPr>
        <p:txBody>
          <a:bodyPr anchor="ct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B37E1899-0CE0-6A41-B51C-FD94491BAFBD}" type="slidenum">
              <a:rPr lang="en-US" sz="1200" smtClean="0">
                <a:solidFill>
                  <a:srgbClr val="898989"/>
                </a:solidFill>
                <a:latin typeface="Calibri" charset="0"/>
                <a:cs typeface="+mn-cs"/>
              </a:rPr>
              <a:pPr algn="r" eaLnBrk="1" hangingPunct="1"/>
              <a:t>‹#›</a:t>
            </a:fld>
            <a:endParaRPr lang="en-US" sz="1200" smtClean="0">
              <a:solidFill>
                <a:srgbClr val="898989"/>
              </a:solidFill>
              <a:latin typeface="Calibri" charset="0"/>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0"/>
          </p:nvPr>
        </p:nvSpPr>
        <p:spPr/>
        <p:txBody>
          <a:bodyPr/>
          <a:lstStyle>
            <a:lvl1pPr>
              <a:defRPr/>
            </a:lvl1pPr>
          </a:lstStyle>
          <a:p>
            <a:fld id="{6E3A88E6-47B2-1B41-AD22-E15E33B8FB5C}" type="slidenum">
              <a:rPr lang="en-US"/>
              <a:pPr/>
              <a:t>‹#›</a:t>
            </a:fld>
            <a:endParaRPr lang="en-US"/>
          </a:p>
        </p:txBody>
      </p:sp>
      <p:sp>
        <p:nvSpPr>
          <p:cNvPr id="5" name="Date Placeholder 3"/>
          <p:cNvSpPr>
            <a:spLocks noGrp="1"/>
          </p:cNvSpPr>
          <p:nvPr>
            <p:ph type="dt" sz="half" idx="11"/>
          </p:nvPr>
        </p:nvSpPr>
        <p:spPr>
          <a:xfrm>
            <a:off x="1066800" y="6340476"/>
            <a:ext cx="1066800" cy="365125"/>
          </a:xfrm>
        </p:spPr>
        <p:txBody>
          <a:bodyPr/>
          <a:lstStyle>
            <a:lvl1pPr>
              <a:defRPr/>
            </a:lvl1pPr>
          </a:lstStyle>
          <a:p>
            <a:fld id="{4343C552-39AB-0241-AA82-F4877BC11C0B}" type="datetimeFigureOut">
              <a:rPr lang="en-US"/>
              <a:pPr/>
              <a:t>11/18/2014</a:t>
            </a:fld>
            <a:endParaRPr lang="en-US"/>
          </a:p>
        </p:txBody>
      </p:sp>
    </p:spTree>
    <p:extLst>
      <p:ext uri="{BB962C8B-B14F-4D97-AF65-F5344CB8AC3E}">
        <p14:creationId xmlns:p14="http://schemas.microsoft.com/office/powerpoint/2010/main" xmlns="" val="37469535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457200" y="6340476"/>
            <a:ext cx="457200" cy="365125"/>
          </a:xfrm>
          <a:prstGeom prst="rect">
            <a:avLst/>
          </a:prstGeom>
        </p:spPr>
        <p:txBody>
          <a:bodyPr anchor="ct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A78B6836-33EC-364C-84DF-7A192E84DDD7}" type="slidenum">
              <a:rPr lang="en-US" sz="1200" smtClean="0">
                <a:solidFill>
                  <a:srgbClr val="898989"/>
                </a:solidFill>
                <a:latin typeface="Calibri" charset="0"/>
                <a:cs typeface="+mn-cs"/>
              </a:rPr>
              <a:pPr algn="r" eaLnBrk="1" hangingPunct="1"/>
              <a:t>‹#›</a:t>
            </a:fld>
            <a:endParaRPr lang="en-US" sz="1200" smtClean="0">
              <a:solidFill>
                <a:srgbClr val="898989"/>
              </a:solidFill>
              <a:latin typeface="Calibri" charset="0"/>
              <a:cs typeface="+mn-cs"/>
            </a:endParaRPr>
          </a:p>
        </p:txBody>
      </p:sp>
      <p:sp>
        <p:nvSpPr>
          <p:cNvPr id="3" name="Slide Number Placeholder 5"/>
          <p:cNvSpPr>
            <a:spLocks noGrp="1"/>
          </p:cNvSpPr>
          <p:nvPr>
            <p:ph type="sldNum" sz="quarter" idx="10"/>
          </p:nvPr>
        </p:nvSpPr>
        <p:spPr/>
        <p:txBody>
          <a:bodyPr/>
          <a:lstStyle>
            <a:lvl1pPr>
              <a:defRPr/>
            </a:lvl1pPr>
          </a:lstStyle>
          <a:p>
            <a:fld id="{A366E754-4140-FD4A-A1A8-B502CC245871}" type="slidenum">
              <a:rPr lang="en-US"/>
              <a:pPr/>
              <a:t>‹#›</a:t>
            </a:fld>
            <a:endParaRPr lang="en-US"/>
          </a:p>
        </p:txBody>
      </p:sp>
      <p:sp>
        <p:nvSpPr>
          <p:cNvPr id="4" name="Date Placeholder 3"/>
          <p:cNvSpPr>
            <a:spLocks noGrp="1"/>
          </p:cNvSpPr>
          <p:nvPr>
            <p:ph type="dt" sz="half" idx="11"/>
          </p:nvPr>
        </p:nvSpPr>
        <p:spPr>
          <a:xfrm>
            <a:off x="1066800" y="6340476"/>
            <a:ext cx="1066800" cy="365125"/>
          </a:xfrm>
        </p:spPr>
        <p:txBody>
          <a:bodyPr/>
          <a:lstStyle>
            <a:lvl1pPr>
              <a:defRPr/>
            </a:lvl1pPr>
          </a:lstStyle>
          <a:p>
            <a:fld id="{A0C6E847-3024-814D-8CEC-FA73781AE9DA}" type="datetimeFigureOut">
              <a:rPr lang="en-US"/>
              <a:pPr/>
              <a:t>11/18/2014</a:t>
            </a:fld>
            <a:endParaRPr lang="en-US"/>
          </a:p>
        </p:txBody>
      </p:sp>
    </p:spTree>
    <p:extLst>
      <p:ext uri="{BB962C8B-B14F-4D97-AF65-F5344CB8AC3E}">
        <p14:creationId xmlns:p14="http://schemas.microsoft.com/office/powerpoint/2010/main" xmlns="" val="36454721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lide Number Placeholder 5"/>
          <p:cNvSpPr txBox="1">
            <a:spLocks/>
          </p:cNvSpPr>
          <p:nvPr userDrawn="1"/>
        </p:nvSpPr>
        <p:spPr>
          <a:xfrm>
            <a:off x="457200" y="6340476"/>
            <a:ext cx="457200" cy="365125"/>
          </a:xfrm>
          <a:prstGeom prst="rect">
            <a:avLst/>
          </a:prstGeom>
        </p:spPr>
        <p:txBody>
          <a:bodyPr anchor="ct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4A4FA083-2B41-064D-B7A6-87769008DAB3}" type="slidenum">
              <a:rPr lang="en-US" sz="1200" smtClean="0">
                <a:solidFill>
                  <a:srgbClr val="898989"/>
                </a:solidFill>
                <a:latin typeface="Calibri" charset="0"/>
                <a:cs typeface="+mn-cs"/>
              </a:rPr>
              <a:pPr algn="r" eaLnBrk="1" hangingPunct="1"/>
              <a:t>‹#›</a:t>
            </a:fld>
            <a:endParaRPr lang="en-US" sz="1200" smtClean="0">
              <a:solidFill>
                <a:srgbClr val="898989"/>
              </a:solidFill>
              <a:latin typeface="Calibri" charset="0"/>
              <a:cs typeface="+mn-cs"/>
            </a:endParaRPr>
          </a:p>
        </p:txBody>
      </p:sp>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4"/>
            <a:ext cx="5111751" cy="52133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5"/>
            <a:ext cx="3008313" cy="4051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a:defRPr/>
            </a:lvl1pPr>
          </a:lstStyle>
          <a:p>
            <a:fld id="{17904F7A-405F-434D-A8EA-93D79C5FEB5E}" type="slidenum">
              <a:rPr lang="en-US"/>
              <a:pPr/>
              <a:t>‹#›</a:t>
            </a:fld>
            <a:endParaRPr lang="en-US"/>
          </a:p>
        </p:txBody>
      </p:sp>
      <p:sp>
        <p:nvSpPr>
          <p:cNvPr id="7" name="Date Placeholder 3"/>
          <p:cNvSpPr>
            <a:spLocks noGrp="1"/>
          </p:cNvSpPr>
          <p:nvPr>
            <p:ph type="dt" sz="half" idx="11"/>
          </p:nvPr>
        </p:nvSpPr>
        <p:spPr>
          <a:xfrm>
            <a:off x="1066800" y="6340476"/>
            <a:ext cx="1066800" cy="365125"/>
          </a:xfrm>
        </p:spPr>
        <p:txBody>
          <a:bodyPr/>
          <a:lstStyle>
            <a:lvl1pPr>
              <a:defRPr/>
            </a:lvl1pPr>
          </a:lstStyle>
          <a:p>
            <a:fld id="{A0BCEEEC-950E-224D-948F-018B8E2DBE51}" type="datetimeFigureOut">
              <a:rPr lang="en-US"/>
              <a:pPr/>
              <a:t>11/18/2014</a:t>
            </a:fld>
            <a:endParaRPr lang="en-US"/>
          </a:p>
        </p:txBody>
      </p:sp>
    </p:spTree>
    <p:extLst>
      <p:ext uri="{BB962C8B-B14F-4D97-AF65-F5344CB8AC3E}">
        <p14:creationId xmlns:p14="http://schemas.microsoft.com/office/powerpoint/2010/main" xmlns="" val="2606349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889EA97-0BAA-BA4F-B468-0176FAA5B0B9}" type="datetimeFigureOut">
              <a:rPr lang="en-US"/>
              <a:pPr/>
              <a:t>11/18/2014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C52C4FDE-BA37-EB49-ABE7-42BF1ABE4DBC}" type="slidenum">
              <a:rPr lang="en-US"/>
              <a:pPr/>
              <a:t>‹#›</a:t>
            </a:fld>
            <a:endParaRPr lang="en-US"/>
          </a:p>
        </p:txBody>
      </p:sp>
    </p:spTree>
    <p:extLst>
      <p:ext uri="{BB962C8B-B14F-4D97-AF65-F5344CB8AC3E}">
        <p14:creationId xmlns:p14="http://schemas.microsoft.com/office/powerpoint/2010/main" xmlns="" val="14009683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lide Number Placeholder 5"/>
          <p:cNvSpPr txBox="1">
            <a:spLocks/>
          </p:cNvSpPr>
          <p:nvPr userDrawn="1"/>
        </p:nvSpPr>
        <p:spPr>
          <a:xfrm>
            <a:off x="457200" y="6340476"/>
            <a:ext cx="457200" cy="365125"/>
          </a:xfrm>
          <a:prstGeom prst="rect">
            <a:avLst/>
          </a:prstGeom>
        </p:spPr>
        <p:txBody>
          <a:bodyPr anchor="ct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3E726A50-1B92-FF49-AFE5-4562D9F54AA1}" type="slidenum">
              <a:rPr lang="en-US" sz="1200" smtClean="0">
                <a:solidFill>
                  <a:srgbClr val="898989"/>
                </a:solidFill>
                <a:latin typeface="Calibri" charset="0"/>
                <a:cs typeface="+mn-cs"/>
              </a:rPr>
              <a:pPr algn="r" eaLnBrk="1" hangingPunct="1"/>
              <a:t>‹#›</a:t>
            </a:fld>
            <a:endParaRPr lang="en-US" sz="1200" smtClean="0">
              <a:solidFill>
                <a:srgbClr val="898989"/>
              </a:solidFill>
              <a:latin typeface="Calibri" charset="0"/>
              <a:cs typeface="+mn-cs"/>
            </a:endParaRPr>
          </a:p>
        </p:txBody>
      </p:sp>
      <p:sp>
        <p:nvSpPr>
          <p:cNvPr id="2" name="Title 1"/>
          <p:cNvSpPr>
            <a:spLocks noGrp="1"/>
          </p:cNvSpPr>
          <p:nvPr>
            <p:ph type="title"/>
          </p:nvPr>
        </p:nvSpPr>
        <p:spPr>
          <a:xfrm>
            <a:off x="1792288" y="44319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7"/>
            <a:ext cx="5486400" cy="38068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013388"/>
            <a:ext cx="5486400" cy="5492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a:defRPr/>
            </a:lvl1pPr>
          </a:lstStyle>
          <a:p>
            <a:fld id="{EC7BC1FA-1135-8741-BDE8-63803BAC7BA7}" type="slidenum">
              <a:rPr lang="en-US"/>
              <a:pPr/>
              <a:t>‹#›</a:t>
            </a:fld>
            <a:endParaRPr lang="en-US"/>
          </a:p>
        </p:txBody>
      </p:sp>
      <p:sp>
        <p:nvSpPr>
          <p:cNvPr id="7" name="Date Placeholder 3"/>
          <p:cNvSpPr>
            <a:spLocks noGrp="1"/>
          </p:cNvSpPr>
          <p:nvPr>
            <p:ph type="dt" sz="half" idx="11"/>
          </p:nvPr>
        </p:nvSpPr>
        <p:spPr>
          <a:xfrm>
            <a:off x="1066800" y="6340476"/>
            <a:ext cx="1066800" cy="365125"/>
          </a:xfrm>
        </p:spPr>
        <p:txBody>
          <a:bodyPr/>
          <a:lstStyle>
            <a:lvl1pPr>
              <a:defRPr/>
            </a:lvl1pPr>
          </a:lstStyle>
          <a:p>
            <a:fld id="{74467D39-3252-4049-82E9-B4E90DBA6BF6}" type="datetimeFigureOut">
              <a:rPr lang="en-US"/>
              <a:pPr/>
              <a:t>11/18/2014</a:t>
            </a:fld>
            <a:endParaRPr lang="en-US"/>
          </a:p>
        </p:txBody>
      </p:sp>
    </p:spTree>
    <p:extLst>
      <p:ext uri="{BB962C8B-B14F-4D97-AF65-F5344CB8AC3E}">
        <p14:creationId xmlns:p14="http://schemas.microsoft.com/office/powerpoint/2010/main" xmlns="" val="31611731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Slide Number Placeholder 5"/>
          <p:cNvSpPr txBox="1">
            <a:spLocks/>
          </p:cNvSpPr>
          <p:nvPr userDrawn="1"/>
        </p:nvSpPr>
        <p:spPr>
          <a:xfrm>
            <a:off x="457200" y="6340476"/>
            <a:ext cx="457200" cy="365125"/>
          </a:xfrm>
          <a:prstGeom prst="rect">
            <a:avLst/>
          </a:prstGeom>
        </p:spPr>
        <p:txBody>
          <a:bodyPr anchor="ct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08AE9C6A-12C2-B04A-A267-F49D721B41EB}" type="slidenum">
              <a:rPr lang="en-US" sz="1200" smtClean="0">
                <a:solidFill>
                  <a:srgbClr val="898989"/>
                </a:solidFill>
                <a:latin typeface="Calibri" charset="0"/>
                <a:cs typeface="+mn-cs"/>
              </a:rPr>
              <a:pPr algn="r" eaLnBrk="1" hangingPunct="1"/>
              <a:t>‹#›</a:t>
            </a:fld>
            <a:endParaRPr lang="en-US" sz="1200" smtClean="0">
              <a:solidFill>
                <a:srgbClr val="898989"/>
              </a:solidFill>
              <a:latin typeface="Calibri" charset="0"/>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fld id="{02DB5B94-F180-DB44-BFCF-C3BA3DF782A1}" type="slidenum">
              <a:rPr lang="en-US"/>
              <a:pPr/>
              <a:t>‹#›</a:t>
            </a:fld>
            <a:endParaRPr lang="en-US"/>
          </a:p>
        </p:txBody>
      </p:sp>
      <p:sp>
        <p:nvSpPr>
          <p:cNvPr id="6" name="Date Placeholder 3"/>
          <p:cNvSpPr>
            <a:spLocks noGrp="1"/>
          </p:cNvSpPr>
          <p:nvPr>
            <p:ph type="dt" sz="half" idx="11"/>
          </p:nvPr>
        </p:nvSpPr>
        <p:spPr>
          <a:xfrm>
            <a:off x="1066800" y="6340476"/>
            <a:ext cx="1066800" cy="365125"/>
          </a:xfrm>
        </p:spPr>
        <p:txBody>
          <a:bodyPr/>
          <a:lstStyle>
            <a:lvl1pPr>
              <a:defRPr/>
            </a:lvl1pPr>
          </a:lstStyle>
          <a:p>
            <a:fld id="{BBE34688-9B1C-DE49-AF26-C7A3D0319B17}" type="datetimeFigureOut">
              <a:rPr lang="en-US"/>
              <a:pPr/>
              <a:t>11/18/2014</a:t>
            </a:fld>
            <a:endParaRPr lang="en-US"/>
          </a:p>
        </p:txBody>
      </p:sp>
    </p:spTree>
    <p:extLst>
      <p:ext uri="{BB962C8B-B14F-4D97-AF65-F5344CB8AC3E}">
        <p14:creationId xmlns:p14="http://schemas.microsoft.com/office/powerpoint/2010/main" xmlns="" val="3761475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2C92A78-5C30-4A46-AF02-2F73BF54C28D}" type="datetimeFigureOut">
              <a:rPr lang="en-US"/>
              <a:pPr/>
              <a:t>11/18/2014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A149FB99-20B6-F74A-A572-F995318EC874}" type="slidenum">
              <a:rPr lang="en-US"/>
              <a:pPr/>
              <a:t>‹#›</a:t>
            </a:fld>
            <a:endParaRPr lang="en-US"/>
          </a:p>
        </p:txBody>
      </p:sp>
    </p:spTree>
    <p:extLst>
      <p:ext uri="{BB962C8B-B14F-4D97-AF65-F5344CB8AC3E}">
        <p14:creationId xmlns:p14="http://schemas.microsoft.com/office/powerpoint/2010/main" xmlns="" val="2948614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C6D77780-6D58-6845-A521-EA36B32567F5}" type="datetimeFigureOut">
              <a:rPr lang="en-US"/>
              <a:pPr/>
              <a:t>11/18/2014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4429992E-4B81-274B-84D3-D7B6C4B7480F}" type="slidenum">
              <a:rPr lang="en-US"/>
              <a:pPr/>
              <a:t>‹#›</a:t>
            </a:fld>
            <a:endParaRPr lang="en-US"/>
          </a:p>
        </p:txBody>
      </p:sp>
    </p:spTree>
    <p:extLst>
      <p:ext uri="{BB962C8B-B14F-4D97-AF65-F5344CB8AC3E}">
        <p14:creationId xmlns:p14="http://schemas.microsoft.com/office/powerpoint/2010/main" xmlns="" val="2010411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7EA12F41-897B-A646-A02A-8A80C6CC4064}" type="datetimeFigureOut">
              <a:rPr lang="en-US"/>
              <a:pPr/>
              <a:t>11/18/2014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fld id="{5131FB0F-00E6-7D4A-BBF7-EF861C5C38A4}" type="slidenum">
              <a:rPr lang="en-US"/>
              <a:pPr/>
              <a:t>‹#›</a:t>
            </a:fld>
            <a:endParaRPr lang="en-US"/>
          </a:p>
        </p:txBody>
      </p:sp>
    </p:spTree>
    <p:extLst>
      <p:ext uri="{BB962C8B-B14F-4D97-AF65-F5344CB8AC3E}">
        <p14:creationId xmlns:p14="http://schemas.microsoft.com/office/powerpoint/2010/main" xmlns="" val="394186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C61F53C-E266-D14D-AD3F-DE8DDF875B94}" type="datetimeFigureOut">
              <a:rPr lang="en-US"/>
              <a:pPr/>
              <a:t>11/18/2014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fld id="{1F6DC8F6-DCDB-7141-9B59-9C393021BE76}" type="slidenum">
              <a:rPr lang="en-US"/>
              <a:pPr/>
              <a:t>‹#›</a:t>
            </a:fld>
            <a:endParaRPr lang="en-US"/>
          </a:p>
        </p:txBody>
      </p:sp>
    </p:spTree>
    <p:extLst>
      <p:ext uri="{BB962C8B-B14F-4D97-AF65-F5344CB8AC3E}">
        <p14:creationId xmlns:p14="http://schemas.microsoft.com/office/powerpoint/2010/main" xmlns="" val="18085580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3.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5.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5.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90677" y="276226"/>
            <a:ext cx="6867525" cy="1144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652589"/>
            <a:ext cx="7772400" cy="45275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chemeClr val="tx1"/>
                </a:solidFill>
                <a:cs typeface="+mn-cs"/>
              </a:defRPr>
            </a:lvl1pPr>
          </a:lstStyle>
          <a:p>
            <a:pPr>
              <a:defRPr/>
            </a:pPr>
            <a:r>
              <a:rPr lang="en-US"/>
              <a:t>    </a:t>
            </a:r>
          </a:p>
        </p:txBody>
      </p:sp>
      <p:sp>
        <p:nvSpPr>
          <p:cNvPr id="12"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chemeClr val="tx1"/>
                </a:solidFill>
                <a:cs typeface="+mn-cs"/>
              </a:defRPr>
            </a:lvl1pPr>
          </a:lstStyle>
          <a:p>
            <a:pPr>
              <a:defRPr/>
            </a:pPr>
            <a:r>
              <a:rPr lang="en-US"/>
              <a:t>3.08</a:t>
            </a:r>
          </a:p>
        </p:txBody>
      </p:sp>
      <p:sp>
        <p:nvSpPr>
          <p:cNvPr id="13"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chemeClr val="tx1"/>
                </a:solidFill>
                <a:cs typeface="+mn-cs"/>
              </a:defRPr>
            </a:lvl1pPr>
          </a:lstStyle>
          <a:p>
            <a:pPr>
              <a:defRPr/>
            </a:pPr>
            <a:endParaRPr lang="en-US"/>
          </a:p>
        </p:txBody>
      </p:sp>
      <p:sp>
        <p:nvSpPr>
          <p:cNvPr id="14"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chemeClr val="tx1"/>
                </a:solidFill>
                <a:cs typeface="+mn-cs"/>
              </a:defRPr>
            </a:lvl1pPr>
          </a:lstStyle>
          <a:p>
            <a:pPr>
              <a:defRPr/>
            </a:pPr>
            <a:fld id="{7FBEBEAF-0D76-4444-85B6-7C4499F98CD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719" r:id="rId3"/>
  </p:sldLayoutIdLst>
  <p:hf sldNum="0" hdr="0" ftr="0"/>
  <p:txStyles>
    <p:titleStyle>
      <a:lvl1pPr algn="l" rtl="0" eaLnBrk="0" fontAlgn="base" hangingPunct="0">
        <a:spcBef>
          <a:spcPct val="0"/>
        </a:spcBef>
        <a:spcAft>
          <a:spcPct val="0"/>
        </a:spcAft>
        <a:defRPr sz="3600" b="1">
          <a:solidFill>
            <a:schemeClr val="bg1"/>
          </a:solidFill>
          <a:latin typeface="Arial" charset="0"/>
          <a:ea typeface="+mj-ea"/>
          <a:cs typeface="+mj-cs"/>
        </a:defRPr>
      </a:lvl1pPr>
      <a:lvl2pPr algn="l" rtl="0" eaLnBrk="0" fontAlgn="base" hangingPunct="0">
        <a:spcBef>
          <a:spcPct val="0"/>
        </a:spcBef>
        <a:spcAft>
          <a:spcPct val="0"/>
        </a:spcAft>
        <a:defRPr sz="3600" b="1">
          <a:solidFill>
            <a:schemeClr val="bg1"/>
          </a:solidFill>
          <a:latin typeface="Arial" charset="0"/>
          <a:ea typeface="ＭＳ Ｐゴシック" pitchFamily="34" charset="-128"/>
        </a:defRPr>
      </a:lvl2pPr>
      <a:lvl3pPr algn="l" rtl="0" eaLnBrk="0" fontAlgn="base" hangingPunct="0">
        <a:spcBef>
          <a:spcPct val="0"/>
        </a:spcBef>
        <a:spcAft>
          <a:spcPct val="0"/>
        </a:spcAft>
        <a:defRPr sz="3600" b="1">
          <a:solidFill>
            <a:schemeClr val="bg1"/>
          </a:solidFill>
          <a:latin typeface="Arial" charset="0"/>
          <a:ea typeface="ＭＳ Ｐゴシック" pitchFamily="34" charset="-128"/>
        </a:defRPr>
      </a:lvl3pPr>
      <a:lvl4pPr algn="l" rtl="0" eaLnBrk="0" fontAlgn="base" hangingPunct="0">
        <a:spcBef>
          <a:spcPct val="0"/>
        </a:spcBef>
        <a:spcAft>
          <a:spcPct val="0"/>
        </a:spcAft>
        <a:defRPr sz="3600" b="1">
          <a:solidFill>
            <a:schemeClr val="bg1"/>
          </a:solidFill>
          <a:latin typeface="Arial" charset="0"/>
          <a:ea typeface="ＭＳ Ｐゴシック" pitchFamily="34" charset="-128"/>
        </a:defRPr>
      </a:lvl4pPr>
      <a:lvl5pPr algn="l" rtl="0" eaLnBrk="0" fontAlgn="base" hangingPunct="0">
        <a:spcBef>
          <a:spcPct val="0"/>
        </a:spcBef>
        <a:spcAft>
          <a:spcPct val="0"/>
        </a:spcAft>
        <a:defRPr sz="3600" b="1">
          <a:solidFill>
            <a:schemeClr val="bg1"/>
          </a:solidFill>
          <a:latin typeface="Arial" charset="0"/>
          <a:ea typeface="ＭＳ Ｐゴシック" pitchFamily="34" charset="-128"/>
        </a:defRPr>
      </a:lvl5pPr>
      <a:lvl6pPr marL="457200" algn="l" rtl="0" fontAlgn="base">
        <a:spcBef>
          <a:spcPct val="0"/>
        </a:spcBef>
        <a:spcAft>
          <a:spcPct val="0"/>
        </a:spcAft>
        <a:defRPr sz="3600" b="1">
          <a:solidFill>
            <a:schemeClr val="tx1"/>
          </a:solidFill>
          <a:latin typeface="Arial" charset="0"/>
        </a:defRPr>
      </a:lvl6pPr>
      <a:lvl7pPr marL="914400" algn="l" rtl="0" fontAlgn="base">
        <a:spcBef>
          <a:spcPct val="0"/>
        </a:spcBef>
        <a:spcAft>
          <a:spcPct val="0"/>
        </a:spcAft>
        <a:defRPr sz="3600" b="1">
          <a:solidFill>
            <a:schemeClr val="tx1"/>
          </a:solidFill>
          <a:latin typeface="Arial" charset="0"/>
        </a:defRPr>
      </a:lvl7pPr>
      <a:lvl8pPr marL="1371600" algn="l" rtl="0" fontAlgn="base">
        <a:spcBef>
          <a:spcPct val="0"/>
        </a:spcBef>
        <a:spcAft>
          <a:spcPct val="0"/>
        </a:spcAft>
        <a:defRPr sz="3600" b="1">
          <a:solidFill>
            <a:schemeClr val="tx1"/>
          </a:solidFill>
          <a:latin typeface="Arial" charset="0"/>
        </a:defRPr>
      </a:lvl8pPr>
      <a:lvl9pPr marL="1828800" algn="l" rtl="0" fontAlgn="base">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2800">
          <a:solidFill>
            <a:schemeClr val="bg1"/>
          </a:solidFill>
          <a:latin typeface="Arial" charset="0"/>
          <a:ea typeface="+mn-ea"/>
          <a:cs typeface="+mn-cs"/>
        </a:defRPr>
      </a:lvl1pPr>
      <a:lvl2pPr marL="742950" indent="-285750" algn="l" rtl="0" eaLnBrk="0" fontAlgn="base" hangingPunct="0">
        <a:spcBef>
          <a:spcPct val="20000"/>
        </a:spcBef>
        <a:spcAft>
          <a:spcPct val="0"/>
        </a:spcAft>
        <a:buChar char="–"/>
        <a:defRPr sz="2400">
          <a:solidFill>
            <a:schemeClr val="bg1"/>
          </a:solidFill>
          <a:latin typeface="Arial" charset="0"/>
          <a:ea typeface="+mn-ea"/>
        </a:defRPr>
      </a:lvl2pPr>
      <a:lvl3pPr marL="1143000" indent="-228600" algn="l" rtl="0" eaLnBrk="0" fontAlgn="base" hangingPunct="0">
        <a:spcBef>
          <a:spcPct val="20000"/>
        </a:spcBef>
        <a:spcAft>
          <a:spcPct val="0"/>
        </a:spcAft>
        <a:buChar char="•"/>
        <a:defRPr sz="2200">
          <a:solidFill>
            <a:schemeClr val="bg1"/>
          </a:solidFill>
          <a:latin typeface="Arial" charset="0"/>
          <a:ea typeface="+mn-ea"/>
        </a:defRPr>
      </a:lvl3pPr>
      <a:lvl4pPr marL="1600200" indent="-228600" algn="l" rtl="0" eaLnBrk="0" fontAlgn="base" hangingPunct="0">
        <a:spcBef>
          <a:spcPct val="20000"/>
        </a:spcBef>
        <a:spcAft>
          <a:spcPct val="0"/>
        </a:spcAft>
        <a:buChar char="–"/>
        <a:defRPr sz="2000">
          <a:solidFill>
            <a:schemeClr val="bg1"/>
          </a:solidFill>
          <a:latin typeface="Arial" charset="0"/>
          <a:ea typeface="+mn-ea"/>
        </a:defRPr>
      </a:lvl4pPr>
      <a:lvl5pPr marL="2057400" indent="-228600" algn="l" rtl="0" eaLnBrk="0" fontAlgn="base" hangingPunct="0">
        <a:spcBef>
          <a:spcPct val="20000"/>
        </a:spcBef>
        <a:spcAft>
          <a:spcPct val="0"/>
        </a:spcAft>
        <a:buChar char="»"/>
        <a:defRPr sz="2000">
          <a:solidFill>
            <a:schemeClr val="bg1"/>
          </a:solidFill>
          <a:latin typeface="Arial" charset="0"/>
          <a:ea typeface="+mn-ea"/>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defRPr>
            </a:lvl1pPr>
          </a:lstStyle>
          <a:p>
            <a:fld id="{3D38EC7F-5D9A-6840-A85D-40F47651D315}" type="datetimeFigureOut">
              <a:rPr lang="en-US" smtClean="0">
                <a:ea typeface="ＭＳ Ｐゴシック" charset="0"/>
              </a:rPr>
              <a:pPr/>
              <a:t>11/18/2014</a:t>
            </a:fld>
            <a:endParaRPr lang="en-US" smtClean="0">
              <a:ea typeface="ＭＳ Ｐゴシック" charset="0"/>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defRPr>
            </a:lvl1pPr>
          </a:lstStyle>
          <a:p>
            <a:fld id="{6ED5ADEF-71B9-504C-9794-048680109F3D}" type="slidenum">
              <a:rPr lang="en-US" smtClean="0">
                <a:ea typeface="ＭＳ Ｐゴシック" charset="0"/>
              </a:rPr>
              <a:pPr/>
              <a:t>‹#›</a:t>
            </a:fld>
            <a:endParaRPr lang="en-US" smtClean="0">
              <a:ea typeface="ＭＳ Ｐゴシック" charset="0"/>
            </a:endParaRP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3"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3" y="2160591"/>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4"/>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0A5A2837-CA28-4C6F-98E7-E38B2B02104D}" type="datetimeFigureOut">
              <a:rPr lang="en-US" smtClean="0">
                <a:solidFill>
                  <a:prstClr val="black">
                    <a:tint val="75000"/>
                  </a:prstClr>
                </a:solidFill>
                <a:latin typeface="Trebuchet MS"/>
                <a:ea typeface="+mn-ea"/>
                <a:cs typeface="+mn-cs"/>
              </a:rPr>
              <a:pPr fontAlgn="auto">
                <a:spcBef>
                  <a:spcPts val="0"/>
                </a:spcBef>
                <a:spcAft>
                  <a:spcPts val="0"/>
                </a:spcAft>
              </a:pPr>
              <a:t>11/18/2014</a:t>
            </a:fld>
            <a:endParaRPr lang="en-US">
              <a:solidFill>
                <a:prstClr val="black">
                  <a:tint val="75000"/>
                </a:prstClr>
              </a:solidFill>
              <a:latin typeface="Trebuchet MS"/>
              <a:ea typeface="+mn-ea"/>
              <a:cs typeface="+mn-cs"/>
            </a:endParaRPr>
          </a:p>
        </p:txBody>
      </p:sp>
      <p:sp>
        <p:nvSpPr>
          <p:cNvPr id="5" name="Footer Placeholder 4"/>
          <p:cNvSpPr>
            <a:spLocks noGrp="1"/>
          </p:cNvSpPr>
          <p:nvPr>
            <p:ph type="ftr" sz="quarter" idx="3"/>
          </p:nvPr>
        </p:nvSpPr>
        <p:spPr>
          <a:xfrm>
            <a:off x="508003" y="6041364"/>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Trebuchet MS"/>
              <a:ea typeface="+mn-ea"/>
              <a:cs typeface="+mn-cs"/>
            </a:endParaRPr>
          </a:p>
        </p:txBody>
      </p:sp>
      <p:sp>
        <p:nvSpPr>
          <p:cNvPr id="6" name="Slide Number Placeholder 5"/>
          <p:cNvSpPr>
            <a:spLocks noGrp="1"/>
          </p:cNvSpPr>
          <p:nvPr>
            <p:ph type="sldNum" sz="quarter" idx="4"/>
          </p:nvPr>
        </p:nvSpPr>
        <p:spPr>
          <a:xfrm>
            <a:off x="6442998" y="6041364"/>
            <a:ext cx="512504" cy="365125"/>
          </a:xfrm>
          <a:prstGeom prst="rect">
            <a:avLst/>
          </a:prstGeom>
        </p:spPr>
        <p:txBody>
          <a:bodyPr vert="horz" lIns="91440" tIns="45720" rIns="91440" bIns="45720" rtlCol="0" anchor="ctr"/>
          <a:lstStyle>
            <a:lvl1pPr algn="r">
              <a:defRPr sz="900">
                <a:solidFill>
                  <a:schemeClr val="accent1"/>
                </a:solidFill>
              </a:defRPr>
            </a:lvl1pPr>
          </a:lstStyle>
          <a:p>
            <a:pPr fontAlgn="auto">
              <a:spcBef>
                <a:spcPts val="0"/>
              </a:spcBef>
              <a:spcAft>
                <a:spcPts val="0"/>
              </a:spcAft>
            </a:pPr>
            <a:fld id="{2CB746A3-59CC-40C1-B190-1CBAED337443}" type="slidenum">
              <a:rPr lang="en-US" smtClean="0">
                <a:solidFill>
                  <a:srgbClr val="90C226"/>
                </a:solidFill>
                <a:latin typeface="Trebuchet MS"/>
                <a:ea typeface="+mn-ea"/>
                <a:cs typeface="+mn-cs"/>
              </a:rPr>
              <a:pPr fontAlgn="auto">
                <a:spcBef>
                  <a:spcPts val="0"/>
                </a:spcBef>
                <a:spcAft>
                  <a:spcPts val="0"/>
                </a:spcAft>
              </a:pPr>
              <a:t>‹#›</a:t>
            </a:fld>
            <a:endParaRPr lang="en-US">
              <a:solidFill>
                <a:srgbClr val="90C226"/>
              </a:solidFill>
              <a:latin typeface="Trebuchet MS"/>
              <a:ea typeface="+mn-ea"/>
              <a:cs typeface="+mn-cs"/>
            </a:endParaRPr>
          </a:p>
        </p:txBody>
      </p:sp>
    </p:spTree>
    <p:extLst>
      <p:ext uri="{BB962C8B-B14F-4D97-AF65-F5344CB8AC3E}">
        <p14:creationId xmlns:p14="http://schemas.microsoft.com/office/powerpoint/2010/main" xmlns="" val="268612013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368B6BA1-A642-401C-899F-DA87773724D1}" type="datetimeFigureOut">
              <a:rPr lang="en-US" smtClean="0">
                <a:solidFill>
                  <a:prstClr val="black">
                    <a:tint val="75000"/>
                  </a:prstClr>
                </a:solidFill>
                <a:latin typeface="Calibri"/>
                <a:ea typeface="+mn-ea"/>
                <a:cs typeface="+mn-cs"/>
              </a:rPr>
              <a:pPr fontAlgn="auto">
                <a:spcBef>
                  <a:spcPts val="0"/>
                </a:spcBef>
                <a:spcAft>
                  <a:spcPts val="0"/>
                </a:spcAft>
              </a:pPr>
              <a:t>11/18/2014</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249A684-55AC-4C92-AAEC-F6C7DCA488C7}"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252587C9-22D1-2146-B989-AC728CE52C04}" type="datetimeFigureOut">
              <a:rPr lang="en-US" smtClean="0">
                <a:ea typeface="ＭＳ Ｐゴシック" charset="0"/>
                <a:cs typeface="+mn-cs"/>
              </a:rPr>
              <a:pPr/>
              <a:t>11/18/2014</a:t>
            </a:fld>
            <a:endParaRPr lang="en-US" smtClean="0">
              <a:ea typeface="ＭＳ Ｐゴシック" charset="0"/>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A944A7AC-42F9-DC44-BA69-55940020842F}" type="slidenum">
              <a:rPr lang="en-US" smtClean="0">
                <a:ea typeface="ＭＳ Ｐゴシック" charset="0"/>
                <a:cs typeface="+mn-cs"/>
              </a:rPr>
              <a:pPr/>
              <a:t>‹#›</a:t>
            </a:fld>
            <a:endParaRPr lang="en-US" smtClean="0">
              <a:ea typeface="ＭＳ Ｐゴシック" charset="0"/>
              <a:cs typeface="+mn-cs"/>
            </a:endParaRPr>
          </a:p>
        </p:txBody>
      </p:sp>
      <p:sp>
        <p:nvSpPr>
          <p:cNvPr id="7" name="Freeform 6"/>
          <p:cNvSpPr/>
          <p:nvPr userDrawn="1"/>
        </p:nvSpPr>
        <p:spPr>
          <a:xfrm>
            <a:off x="0" y="5486400"/>
            <a:ext cx="9144000" cy="1371600"/>
          </a:xfrm>
          <a:custGeom>
            <a:avLst/>
            <a:gdLst>
              <a:gd name="connsiteX0" fmla="*/ 0 w 7924800"/>
              <a:gd name="connsiteY0" fmla="*/ 0 h 1219200"/>
              <a:gd name="connsiteX1" fmla="*/ 7924800 w 7924800"/>
              <a:gd name="connsiteY1" fmla="*/ 0 h 1219200"/>
              <a:gd name="connsiteX2" fmla="*/ 7924800 w 7924800"/>
              <a:gd name="connsiteY2" fmla="*/ 1219200 h 1219200"/>
              <a:gd name="connsiteX3" fmla="*/ 0 w 7924800"/>
              <a:gd name="connsiteY3" fmla="*/ 1219200 h 1219200"/>
              <a:gd name="connsiteX4" fmla="*/ 0 w 7924800"/>
              <a:gd name="connsiteY4" fmla="*/ 0 h 1219200"/>
              <a:gd name="connsiteX0" fmla="*/ 0 w 8153400"/>
              <a:gd name="connsiteY0" fmla="*/ 0 h 1219200"/>
              <a:gd name="connsiteX1" fmla="*/ 8153400 w 8153400"/>
              <a:gd name="connsiteY1" fmla="*/ 457200 h 1219200"/>
              <a:gd name="connsiteX2" fmla="*/ 7924800 w 8153400"/>
              <a:gd name="connsiteY2" fmla="*/ 1219200 h 1219200"/>
              <a:gd name="connsiteX3" fmla="*/ 0 w 8153400"/>
              <a:gd name="connsiteY3" fmla="*/ 1219200 h 1219200"/>
              <a:gd name="connsiteX4" fmla="*/ 0 w 8153400"/>
              <a:gd name="connsiteY4" fmla="*/ 0 h 1219200"/>
              <a:gd name="connsiteX0" fmla="*/ 0 w 9144000"/>
              <a:gd name="connsiteY0" fmla="*/ 609600 h 762000"/>
              <a:gd name="connsiteX1" fmla="*/ 9144000 w 9144000"/>
              <a:gd name="connsiteY1" fmla="*/ 0 h 762000"/>
              <a:gd name="connsiteX2" fmla="*/ 8915400 w 9144000"/>
              <a:gd name="connsiteY2" fmla="*/ 762000 h 762000"/>
              <a:gd name="connsiteX3" fmla="*/ 990600 w 9144000"/>
              <a:gd name="connsiteY3" fmla="*/ 762000 h 762000"/>
              <a:gd name="connsiteX4" fmla="*/ 0 w 9144000"/>
              <a:gd name="connsiteY4" fmla="*/ 609600 h 762000"/>
              <a:gd name="connsiteX0" fmla="*/ 0 w 9144000"/>
              <a:gd name="connsiteY0" fmla="*/ 609600 h 1371600"/>
              <a:gd name="connsiteX1" fmla="*/ 9144000 w 9144000"/>
              <a:gd name="connsiteY1" fmla="*/ 0 h 1371600"/>
              <a:gd name="connsiteX2" fmla="*/ 8915400 w 9144000"/>
              <a:gd name="connsiteY2" fmla="*/ 762000 h 1371600"/>
              <a:gd name="connsiteX3" fmla="*/ 0 w 9144000"/>
              <a:gd name="connsiteY3" fmla="*/ 1371600 h 1371600"/>
              <a:gd name="connsiteX4" fmla="*/ 0 w 9144000"/>
              <a:gd name="connsiteY4" fmla="*/ 609600 h 1371600"/>
              <a:gd name="connsiteX0" fmla="*/ 0 w 9144000"/>
              <a:gd name="connsiteY0" fmla="*/ 609600 h 1371600"/>
              <a:gd name="connsiteX1" fmla="*/ 9144000 w 9144000"/>
              <a:gd name="connsiteY1" fmla="*/ 0 h 1371600"/>
              <a:gd name="connsiteX2" fmla="*/ 9144000 w 9144000"/>
              <a:gd name="connsiteY2" fmla="*/ 1371600 h 1371600"/>
              <a:gd name="connsiteX3" fmla="*/ 0 w 9144000"/>
              <a:gd name="connsiteY3" fmla="*/ 1371600 h 1371600"/>
              <a:gd name="connsiteX4" fmla="*/ 0 w 9144000"/>
              <a:gd name="connsiteY4" fmla="*/ 60960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371600">
                <a:moveTo>
                  <a:pt x="0" y="609600"/>
                </a:moveTo>
                <a:lnTo>
                  <a:pt x="9144000" y="0"/>
                </a:lnTo>
                <a:lnTo>
                  <a:pt x="9144000" y="1371600"/>
                </a:lnTo>
                <a:lnTo>
                  <a:pt x="0" y="1371600"/>
                </a:lnTo>
                <a:lnTo>
                  <a:pt x="0" y="609600"/>
                </a:lnTo>
                <a:close/>
              </a:path>
            </a:pathLst>
          </a:cu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libri"/>
            </a:endParaRPr>
          </a:p>
        </p:txBody>
      </p:sp>
      <p:pic>
        <p:nvPicPr>
          <p:cNvPr id="1032" name="Picture 4" descr="PSC_horizontal_blue.eps"/>
          <p:cNvPicPr>
            <a:picLocks noChangeAspect="1"/>
          </p:cNvPicPr>
          <p:nvPr userDrawn="1"/>
        </p:nvPicPr>
        <p:blipFill>
          <a:blip r:embed="rId12" cstate="print">
            <a:extLst>
              <a:ext uri="{28A0092B-C50C-407E-A947-70E740481C1C}">
                <a14:useLocalDpi xmlns:a14="http://schemas.microsoft.com/office/drawing/2010/main" xmlns="" val="0"/>
              </a:ext>
            </a:extLst>
          </a:blip>
          <a:srcRect/>
          <a:stretch>
            <a:fillRect/>
          </a:stretch>
        </p:blipFill>
        <p:spPr bwMode="auto">
          <a:xfrm>
            <a:off x="6629400" y="5835650"/>
            <a:ext cx="2222500" cy="717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xStyles>
    <p:titleStyle>
      <a:lvl1pPr algn="ctr" rtl="0" eaLnBrk="0" fontAlgn="base" hangingPunct="0">
        <a:spcBef>
          <a:spcPct val="0"/>
        </a:spcBef>
        <a:spcAft>
          <a:spcPct val="0"/>
        </a:spcAft>
        <a:defRPr sz="4400" kern="1200">
          <a:solidFill>
            <a:schemeClr val="tx1"/>
          </a:solidFill>
          <a:latin typeface="Frutiger LT Std 55 Roman"/>
          <a:ea typeface="ＭＳ Ｐゴシック" charset="0"/>
          <a:cs typeface="+mj-cs"/>
        </a:defRPr>
      </a:lvl1pPr>
      <a:lvl2pPr algn="ctr" rtl="0" eaLnBrk="0" fontAlgn="base" hangingPunct="0">
        <a:spcBef>
          <a:spcPct val="0"/>
        </a:spcBef>
        <a:spcAft>
          <a:spcPct val="0"/>
        </a:spcAft>
        <a:defRPr sz="4400">
          <a:solidFill>
            <a:schemeClr val="tx1"/>
          </a:solidFill>
          <a:latin typeface="Frutiger LT Std 55 Roman" pitchFamily="34" charset="0"/>
          <a:ea typeface="ＭＳ Ｐゴシック" charset="0"/>
        </a:defRPr>
      </a:lvl2pPr>
      <a:lvl3pPr algn="ctr" rtl="0" eaLnBrk="0" fontAlgn="base" hangingPunct="0">
        <a:spcBef>
          <a:spcPct val="0"/>
        </a:spcBef>
        <a:spcAft>
          <a:spcPct val="0"/>
        </a:spcAft>
        <a:defRPr sz="4400">
          <a:solidFill>
            <a:schemeClr val="tx1"/>
          </a:solidFill>
          <a:latin typeface="Frutiger LT Std 55 Roman" pitchFamily="34" charset="0"/>
          <a:ea typeface="ＭＳ Ｐゴシック" charset="0"/>
        </a:defRPr>
      </a:lvl3pPr>
      <a:lvl4pPr algn="ctr" rtl="0" eaLnBrk="0" fontAlgn="base" hangingPunct="0">
        <a:spcBef>
          <a:spcPct val="0"/>
        </a:spcBef>
        <a:spcAft>
          <a:spcPct val="0"/>
        </a:spcAft>
        <a:defRPr sz="4400">
          <a:solidFill>
            <a:schemeClr val="tx1"/>
          </a:solidFill>
          <a:latin typeface="Frutiger LT Std 55 Roman" pitchFamily="34" charset="0"/>
          <a:ea typeface="ＭＳ Ｐゴシック" charset="0"/>
        </a:defRPr>
      </a:lvl4pPr>
      <a:lvl5pPr algn="ctr" rtl="0" eaLnBrk="0" fontAlgn="base" hangingPunct="0">
        <a:spcBef>
          <a:spcPct val="0"/>
        </a:spcBef>
        <a:spcAft>
          <a:spcPct val="0"/>
        </a:spcAft>
        <a:defRPr sz="4400">
          <a:solidFill>
            <a:schemeClr val="tx1"/>
          </a:solidFill>
          <a:latin typeface="Frutiger LT Std 55 Roman"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Frutiger LT Std 55 Roman"/>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Frutiger LT Std 55 Roman"/>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Frutiger LT Std 55 Roman"/>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Frutiger LT Std 55 Roman"/>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Frutiger LT Std 55 Roman"/>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5.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34.xml"/><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xml"/><Relationship Id="rId1" Type="http://schemas.openxmlformats.org/officeDocument/2006/relationships/slideLayout" Target="../slideLayouts/slideLayout34.xml"/><Relationship Id="rId5" Type="http://schemas.openxmlformats.org/officeDocument/2006/relationships/image" Target="../media/image47.jpeg"/><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0.xml"/><Relationship Id="rId1" Type="http://schemas.openxmlformats.org/officeDocument/2006/relationships/slideLayout" Target="../slideLayouts/slideLayout4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9.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lgreen@mos.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8.jpeg"/><Relationship Id="rId5" Type="http://schemas.openxmlformats.org/officeDocument/2006/relationships/image" Target="../media/image17.emf"/><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emf"/><Relationship Id="rId7"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chemeClr val="tx1"/>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p:txBody>
      </p:sp>
      <p:sp>
        <p:nvSpPr>
          <p:cNvPr id="2050" name="Rectangle 2"/>
          <p:cNvSpPr>
            <a:spLocks noGrp="1" noChangeArrowheads="1"/>
          </p:cNvSpPr>
          <p:nvPr>
            <p:ph type="ctrTitle"/>
          </p:nvPr>
        </p:nvSpPr>
        <p:spPr>
          <a:xfrm>
            <a:off x="2514600" y="6096000"/>
            <a:ext cx="6477000" cy="609600"/>
          </a:xfrm>
        </p:spPr>
        <p:txBody>
          <a:bodyPr/>
          <a:lstStyle/>
          <a:p>
            <a:pPr algn="r" eaLnBrk="1" hangingPunct="1"/>
            <a:r>
              <a:rPr lang="en-US" sz="1200" b="1">
                <a:solidFill>
                  <a:schemeClr val="bg1"/>
                </a:solidFill>
                <a:latin typeface="Arial" charset="0"/>
                <a:cs typeface="Arial" charset="0"/>
              </a:rPr>
              <a:t>Association of Science-Technology Centers</a:t>
            </a:r>
            <a:br>
              <a:rPr lang="en-US" sz="1200" b="1">
                <a:solidFill>
                  <a:schemeClr val="bg1"/>
                </a:solidFill>
                <a:latin typeface="Arial" charset="0"/>
                <a:cs typeface="Arial" charset="0"/>
              </a:rPr>
            </a:br>
            <a:r>
              <a:rPr lang="en-US" sz="1200" b="1">
                <a:solidFill>
                  <a:schemeClr val="bg1"/>
                </a:solidFill>
                <a:latin typeface="Arial" charset="0"/>
                <a:cs typeface="Arial" charset="0"/>
              </a:rPr>
              <a:t>Annual Conference</a:t>
            </a:r>
            <a:br>
              <a:rPr lang="en-US" sz="1200" b="1">
                <a:solidFill>
                  <a:schemeClr val="bg1"/>
                </a:solidFill>
                <a:latin typeface="Arial" charset="0"/>
                <a:cs typeface="Arial" charset="0"/>
              </a:rPr>
            </a:br>
            <a:r>
              <a:rPr lang="en-US" sz="1200" b="1">
                <a:solidFill>
                  <a:schemeClr val="bg1"/>
                </a:solidFill>
                <a:latin typeface="Arial" charset="0"/>
                <a:cs typeface="Arial" charset="0"/>
              </a:rPr>
              <a:t>October 18-October 21, 2014</a:t>
            </a:r>
          </a:p>
        </p:txBody>
      </p:sp>
      <p:pic>
        <p:nvPicPr>
          <p:cNvPr id="2052" name="Picture 5" descr="2013_Webbanner_final_600x150_RGB.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096000"/>
            <a:ext cx="3752850"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3" name="TextBox 5"/>
          <p:cNvSpPr txBox="1">
            <a:spLocks noChangeArrowheads="1"/>
          </p:cNvSpPr>
          <p:nvPr/>
        </p:nvSpPr>
        <p:spPr bwMode="auto">
          <a:xfrm>
            <a:off x="3886200" y="6096000"/>
            <a:ext cx="5181600" cy="646113"/>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r"/>
            <a:r>
              <a:rPr lang="en-US" sz="1200" b="1">
                <a:solidFill>
                  <a:schemeClr val="bg1"/>
                </a:solidFill>
                <a:latin typeface="Arial" charset="0"/>
              </a:rPr>
              <a:t>Association of Science-Technology Centers(ASTC)</a:t>
            </a:r>
          </a:p>
          <a:p>
            <a:pPr algn="r"/>
            <a:r>
              <a:rPr lang="en-US" sz="1200" b="1">
                <a:solidFill>
                  <a:schemeClr val="bg1"/>
                </a:solidFill>
                <a:latin typeface="Arial" charset="0"/>
              </a:rPr>
              <a:t>Annual Conference</a:t>
            </a:r>
          </a:p>
          <a:p>
            <a:pPr algn="r"/>
            <a:r>
              <a:rPr lang="en-US" sz="1200" b="1">
                <a:solidFill>
                  <a:schemeClr val="bg1"/>
                </a:solidFill>
                <a:latin typeface="Arial" charset="0"/>
              </a:rPr>
              <a:t>October 18-21, 2014</a:t>
            </a:r>
          </a:p>
        </p:txBody>
      </p:sp>
      <p:sp>
        <p:nvSpPr>
          <p:cNvPr id="7" name="Text Box 2055"/>
          <p:cNvSpPr txBox="1">
            <a:spLocks noChangeArrowheads="1"/>
          </p:cNvSpPr>
          <p:nvPr/>
        </p:nvSpPr>
        <p:spPr bwMode="auto">
          <a:xfrm>
            <a:off x="0" y="0"/>
            <a:ext cx="9060850" cy="5693865"/>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endParaRPr lang="en-US" sz="4800" b="1" dirty="0" smtClean="0">
              <a:solidFill>
                <a:srgbClr val="000000"/>
              </a:solidFill>
              <a:latin typeface="Arial" charset="0"/>
              <a:ea typeface="ＭＳ Ｐゴシック" pitchFamily="34" charset="-128"/>
              <a:cs typeface="Arial" charset="0"/>
            </a:endParaRPr>
          </a:p>
          <a:p>
            <a:pPr algn="ctr" eaLnBrk="0" fontAlgn="base" hangingPunct="0">
              <a:spcBef>
                <a:spcPct val="0"/>
              </a:spcBef>
              <a:spcAft>
                <a:spcPct val="0"/>
              </a:spcAft>
            </a:pPr>
            <a:r>
              <a:rPr lang="en-US" sz="4800" b="1" dirty="0" smtClean="0">
                <a:solidFill>
                  <a:srgbClr val="000000"/>
                </a:solidFill>
                <a:latin typeface="Arial" charset="0"/>
                <a:ea typeface="ＭＳ Ｐゴシック" pitchFamily="34" charset="-128"/>
                <a:cs typeface="Arial" charset="0"/>
              </a:rPr>
              <a:t>High Expectations </a:t>
            </a:r>
          </a:p>
          <a:p>
            <a:pPr algn="ctr" eaLnBrk="0" fontAlgn="base" hangingPunct="0">
              <a:spcBef>
                <a:spcPct val="0"/>
              </a:spcBef>
              <a:spcAft>
                <a:spcPct val="0"/>
              </a:spcAft>
            </a:pPr>
            <a:r>
              <a:rPr lang="en-US" sz="4800" b="1" dirty="0" smtClean="0">
                <a:solidFill>
                  <a:srgbClr val="000000"/>
                </a:solidFill>
                <a:latin typeface="Arial" charset="0"/>
                <a:ea typeface="ＭＳ Ｐゴシック" pitchFamily="34" charset="-128"/>
                <a:cs typeface="Arial" charset="0"/>
              </a:rPr>
              <a:t>High Support: </a:t>
            </a:r>
          </a:p>
          <a:p>
            <a:pPr algn="ctr" eaLnBrk="0" fontAlgn="base" hangingPunct="0">
              <a:spcBef>
                <a:spcPct val="0"/>
              </a:spcBef>
              <a:spcAft>
                <a:spcPct val="0"/>
              </a:spcAft>
            </a:pPr>
            <a:endParaRPr lang="en-US" sz="4000" b="1" dirty="0" smtClean="0">
              <a:solidFill>
                <a:srgbClr val="000000"/>
              </a:solidFill>
              <a:latin typeface="Arial" charset="0"/>
              <a:ea typeface="ＭＳ Ｐゴシック" pitchFamily="34" charset="-128"/>
              <a:cs typeface="Arial" charset="0"/>
            </a:endParaRPr>
          </a:p>
          <a:p>
            <a:pPr algn="ctr" eaLnBrk="0" fontAlgn="base" hangingPunct="0">
              <a:spcBef>
                <a:spcPct val="0"/>
              </a:spcBef>
              <a:spcAft>
                <a:spcPct val="0"/>
              </a:spcAft>
            </a:pPr>
            <a:r>
              <a:rPr lang="en-US" sz="3200" b="1" dirty="0" smtClean="0">
                <a:solidFill>
                  <a:srgbClr val="000000"/>
                </a:solidFill>
                <a:latin typeface="Arial" charset="0"/>
                <a:ea typeface="ＭＳ Ｐゴシック" pitchFamily="34" charset="-128"/>
                <a:cs typeface="Arial" charset="0"/>
              </a:rPr>
              <a:t>Effective Professional Development Strategies for Teens</a:t>
            </a:r>
          </a:p>
          <a:p>
            <a:pPr algn="ctr" eaLnBrk="0" fontAlgn="base" hangingPunct="0">
              <a:spcBef>
                <a:spcPct val="0"/>
              </a:spcBef>
              <a:spcAft>
                <a:spcPct val="0"/>
              </a:spcAft>
            </a:pPr>
            <a:endParaRPr lang="en-US" sz="3200" b="1" dirty="0" smtClean="0">
              <a:solidFill>
                <a:srgbClr val="000000"/>
              </a:solidFill>
            </a:endParaRPr>
          </a:p>
          <a:p>
            <a:pPr algn="ctr" eaLnBrk="0" fontAlgn="base" hangingPunct="0">
              <a:spcBef>
                <a:spcPct val="0"/>
              </a:spcBef>
              <a:spcAft>
                <a:spcPct val="0"/>
              </a:spcAft>
            </a:pPr>
            <a:r>
              <a:rPr lang="en-US" sz="1400" b="1" dirty="0" smtClean="0">
                <a:solidFill>
                  <a:srgbClr val="000000"/>
                </a:solidFill>
              </a:rPr>
              <a:t>Lucy Green, Museum of Science Boston</a:t>
            </a:r>
          </a:p>
          <a:p>
            <a:pPr algn="ctr" eaLnBrk="0" fontAlgn="base" hangingPunct="0">
              <a:spcBef>
                <a:spcPct val="0"/>
              </a:spcBef>
              <a:spcAft>
                <a:spcPct val="0"/>
              </a:spcAft>
            </a:pPr>
            <a:r>
              <a:rPr lang="en-US" sz="1400" b="1" dirty="0" smtClean="0">
                <a:solidFill>
                  <a:srgbClr val="000000"/>
                </a:solidFill>
              </a:rPr>
              <a:t>Don </a:t>
            </a:r>
            <a:r>
              <a:rPr lang="en-US" sz="1400" b="1" dirty="0" err="1" smtClean="0">
                <a:solidFill>
                  <a:srgbClr val="000000"/>
                </a:solidFill>
              </a:rPr>
              <a:t>Wittrock</a:t>
            </a:r>
            <a:r>
              <a:rPr lang="en-US" sz="1400" b="1" dirty="0" smtClean="0">
                <a:solidFill>
                  <a:srgbClr val="000000"/>
                </a:solidFill>
              </a:rPr>
              <a:t>, Center for Aquatic Sciences at Adventure Aquarium</a:t>
            </a:r>
          </a:p>
          <a:p>
            <a:pPr algn="ctr" eaLnBrk="0" fontAlgn="base" hangingPunct="0">
              <a:spcBef>
                <a:spcPct val="0"/>
              </a:spcBef>
              <a:spcAft>
                <a:spcPct val="0"/>
              </a:spcAft>
            </a:pPr>
            <a:r>
              <a:rPr lang="en-US" sz="1400" b="1" dirty="0" smtClean="0">
                <a:solidFill>
                  <a:srgbClr val="000000"/>
                </a:solidFill>
              </a:rPr>
              <a:t>Kathy Fuller, National Aquarium</a:t>
            </a:r>
          </a:p>
          <a:p>
            <a:pPr algn="ctr" eaLnBrk="0" fontAlgn="base" hangingPunct="0">
              <a:spcBef>
                <a:spcPct val="0"/>
              </a:spcBef>
              <a:spcAft>
                <a:spcPct val="0"/>
              </a:spcAft>
            </a:pPr>
            <a:r>
              <a:rPr lang="en-US" sz="1400" b="1" dirty="0" smtClean="0">
                <a:solidFill>
                  <a:srgbClr val="000000"/>
                </a:solidFill>
              </a:rPr>
              <a:t>Liz </a:t>
            </a:r>
            <a:r>
              <a:rPr lang="en-US" sz="1400" b="1" dirty="0" err="1" smtClean="0">
                <a:solidFill>
                  <a:srgbClr val="000000"/>
                </a:solidFill>
              </a:rPr>
              <a:t>Whitlinger</a:t>
            </a:r>
            <a:r>
              <a:rPr lang="en-US" sz="1400" b="1" dirty="0" smtClean="0">
                <a:solidFill>
                  <a:srgbClr val="000000"/>
                </a:solidFill>
              </a:rPr>
              <a:t>, New England Aquarium</a:t>
            </a:r>
          </a:p>
          <a:p>
            <a:pPr algn="ctr" eaLnBrk="0" fontAlgn="base" hangingPunct="0">
              <a:spcBef>
                <a:spcPct val="0"/>
              </a:spcBef>
              <a:spcAft>
                <a:spcPct val="0"/>
              </a:spcAft>
            </a:pPr>
            <a:r>
              <a:rPr lang="en-US" sz="1400" b="1" dirty="0" smtClean="0">
                <a:solidFill>
                  <a:srgbClr val="000000"/>
                </a:solidFill>
              </a:rPr>
              <a:t>Josh Kemper, Pacific Science Center</a:t>
            </a:r>
          </a:p>
          <a:p>
            <a:pPr algn="ctr" eaLnBrk="0" fontAlgn="base" hangingPunct="0">
              <a:spcBef>
                <a:spcPct val="0"/>
              </a:spcBef>
              <a:spcAft>
                <a:spcPct val="0"/>
              </a:spcAft>
            </a:pPr>
            <a:r>
              <a:rPr lang="en-US" sz="1400" b="1" dirty="0" smtClean="0">
                <a:solidFill>
                  <a:srgbClr val="000000"/>
                </a:solidFill>
              </a:rPr>
              <a:t>Joy </a:t>
            </a:r>
            <a:r>
              <a:rPr lang="en-US" sz="1400" b="1" dirty="0" err="1" smtClean="0">
                <a:solidFill>
                  <a:srgbClr val="000000"/>
                </a:solidFill>
              </a:rPr>
              <a:t>Delyria</a:t>
            </a:r>
            <a:r>
              <a:rPr lang="en-US" sz="1400" b="1" dirty="0" smtClean="0">
                <a:solidFill>
                  <a:srgbClr val="000000"/>
                </a:solidFill>
              </a:rPr>
              <a:t>, Pacific Science Center</a:t>
            </a:r>
          </a:p>
        </p:txBody>
      </p:sp>
    </p:spTree>
    <p:extLst>
      <p:ext uri="{BB962C8B-B14F-4D97-AF65-F5344CB8AC3E}">
        <p14:creationId xmlns:p14="http://schemas.microsoft.com/office/powerpoint/2010/main" xmlns="" val="2300091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7301" y="397636"/>
            <a:ext cx="5086350" cy="943841"/>
          </a:xfrm>
        </p:spPr>
        <p:txBody>
          <a:bodyPr>
            <a:normAutofit fontScale="90000"/>
          </a:bodyPr>
          <a:lstStyle/>
          <a:p>
            <a:pPr algn="ctr"/>
            <a:r>
              <a:rPr lang="en-US" sz="3200" b="1" dirty="0" smtClean="0">
                <a:solidFill>
                  <a:srgbClr val="0070C0"/>
                </a:solidFill>
                <a:latin typeface="Trebuchet MS" panose="020B0603020202020204" pitchFamily="34" charset="0"/>
              </a:rPr>
              <a:t>At Our Table You Will….</a:t>
            </a:r>
            <a:r>
              <a:rPr lang="en-US" sz="3200" b="1" dirty="0">
                <a:latin typeface="Trebuchet MS" panose="020B0603020202020204" pitchFamily="34" charset="0"/>
              </a:rPr>
              <a:t/>
            </a:r>
            <a:br>
              <a:rPr lang="en-US" sz="3200" b="1" dirty="0">
                <a:latin typeface="Trebuchet MS" panose="020B0603020202020204" pitchFamily="34" charset="0"/>
              </a:rPr>
            </a:br>
            <a:endParaRPr lang="en-US" sz="3200" b="1" dirty="0">
              <a:solidFill>
                <a:srgbClr val="00B050"/>
              </a:solidFill>
              <a:latin typeface="Trebuchet MS" panose="020B0603020202020204" pitchFamily="34" charset="0"/>
            </a:endParaRPr>
          </a:p>
        </p:txBody>
      </p:sp>
      <p:sp>
        <p:nvSpPr>
          <p:cNvPr id="26" name="Subtitle 25"/>
          <p:cNvSpPr>
            <a:spLocks noGrp="1"/>
          </p:cNvSpPr>
          <p:nvPr>
            <p:ph type="subTitle" idx="1"/>
          </p:nvPr>
        </p:nvSpPr>
        <p:spPr>
          <a:xfrm>
            <a:off x="958910" y="1074247"/>
            <a:ext cx="7120085" cy="3581027"/>
          </a:xfrm>
        </p:spPr>
        <p:txBody>
          <a:bodyPr>
            <a:normAutofit/>
          </a:bodyPr>
          <a:lstStyle/>
          <a:p>
            <a:pPr algn="l"/>
            <a:r>
              <a:rPr lang="en-US" sz="2400" b="1" dirty="0" smtClean="0">
                <a:solidFill>
                  <a:srgbClr val="0070C0"/>
                </a:solidFill>
              </a:rPr>
              <a:t>Develop Teamwork!</a:t>
            </a:r>
            <a:endParaRPr lang="en-US" sz="2400" b="1" dirty="0">
              <a:solidFill>
                <a:srgbClr val="0070C0"/>
              </a:solidFill>
            </a:endParaRPr>
          </a:p>
          <a:p>
            <a:pPr algn="l"/>
            <a:r>
              <a:rPr lang="en-US" sz="2400" b="1" dirty="0" smtClean="0">
                <a:solidFill>
                  <a:srgbClr val="0070C0"/>
                </a:solidFill>
              </a:rPr>
              <a:t>Spark Creativity!</a:t>
            </a:r>
          </a:p>
          <a:p>
            <a:pPr algn="l"/>
            <a:r>
              <a:rPr lang="en-US" sz="2400" b="1" dirty="0" smtClean="0">
                <a:solidFill>
                  <a:srgbClr val="0070C0"/>
                </a:solidFill>
              </a:rPr>
              <a:t>Hone Presentation and Public Speaking Skills!</a:t>
            </a:r>
            <a:endParaRPr lang="en-US" sz="2400" b="1" dirty="0">
              <a:solidFill>
                <a:srgbClr val="0070C0"/>
              </a:solidFill>
            </a:endParaRPr>
          </a:p>
          <a:p>
            <a:pPr algn="l"/>
            <a:r>
              <a:rPr lang="en-US" sz="2400" b="1" dirty="0" smtClean="0">
                <a:solidFill>
                  <a:srgbClr val="0070C0"/>
                </a:solidFill>
              </a:rPr>
              <a:t>Reflect on Your Experience and </a:t>
            </a:r>
            <a:r>
              <a:rPr lang="en-US" sz="2800" b="1" dirty="0" smtClean="0">
                <a:solidFill>
                  <a:srgbClr val="0070C0"/>
                </a:solidFill>
              </a:rPr>
              <a:t>Progress!</a:t>
            </a:r>
            <a:endParaRPr lang="en-US" sz="2800" b="1" dirty="0">
              <a:solidFill>
                <a:srgbClr val="0070C0"/>
              </a:solidFill>
            </a:endParaRPr>
          </a:p>
          <a:p>
            <a:pPr algn="l"/>
            <a:endParaRPr lang="en-US" sz="2800" b="1" dirty="0">
              <a:solidFill>
                <a:srgbClr val="0070C0"/>
              </a:solidFill>
            </a:endParaRPr>
          </a:p>
          <a:p>
            <a:pPr algn="l"/>
            <a:endParaRPr lang="en-US" sz="2800" b="1" dirty="0">
              <a:solidFill>
                <a:srgbClr val="0070C0"/>
              </a:solidFill>
            </a:endParaRPr>
          </a:p>
          <a:p>
            <a:endParaRPr lang="en-US" dirty="0"/>
          </a:p>
        </p:txBody>
      </p:sp>
      <p:pic>
        <p:nvPicPr>
          <p:cNvPr id="12" name="Picture 21" descr="C:\Users\cfrazier\AppData\Local\Microsoft\Windows\Temporary Internet Files\Content.IE5\R528GTL8\MC900057952[1].wmf"/>
          <p:cNvPicPr>
            <a:picLocks noChangeAspect="1" noChangeArrowheads="1"/>
          </p:cNvPicPr>
          <p:nvPr/>
        </p:nvPicPr>
        <p:blipFill>
          <a:blip r:embed="rId3" cstate="print"/>
          <a:srcRect/>
          <a:stretch>
            <a:fillRect/>
          </a:stretch>
        </p:blipFill>
        <p:spPr bwMode="auto">
          <a:xfrm>
            <a:off x="395365" y="2744688"/>
            <a:ext cx="557643" cy="457200"/>
          </a:xfrm>
          <a:prstGeom prst="rect">
            <a:avLst/>
          </a:prstGeom>
          <a:noFill/>
        </p:spPr>
      </p:pic>
      <p:pic>
        <p:nvPicPr>
          <p:cNvPr id="13" name="Picture 21" descr="C:\Users\cfrazier\AppData\Local\Microsoft\Windows\Temporary Internet Files\Content.IE5\R528GTL8\MC900057952[1].wmf"/>
          <p:cNvPicPr>
            <a:picLocks noChangeAspect="1" noChangeArrowheads="1"/>
          </p:cNvPicPr>
          <p:nvPr/>
        </p:nvPicPr>
        <p:blipFill>
          <a:blip r:embed="rId3" cstate="print"/>
          <a:srcRect/>
          <a:stretch>
            <a:fillRect/>
          </a:stretch>
        </p:blipFill>
        <p:spPr bwMode="auto">
          <a:xfrm>
            <a:off x="395364" y="1067681"/>
            <a:ext cx="557643" cy="457200"/>
          </a:xfrm>
          <a:prstGeom prst="rect">
            <a:avLst/>
          </a:prstGeom>
          <a:noFill/>
        </p:spPr>
      </p:pic>
      <p:pic>
        <p:nvPicPr>
          <p:cNvPr id="18" name="Picture 21" descr="C:\Users\cfrazier\AppData\Local\Microsoft\Windows\Temporary Internet Files\Content.IE5\R528GTL8\MC900057952[1].wmf"/>
          <p:cNvPicPr>
            <a:picLocks noChangeAspect="1" noChangeArrowheads="1"/>
          </p:cNvPicPr>
          <p:nvPr/>
        </p:nvPicPr>
        <p:blipFill>
          <a:blip r:embed="rId3" cstate="print"/>
          <a:srcRect/>
          <a:stretch>
            <a:fillRect/>
          </a:stretch>
        </p:blipFill>
        <p:spPr bwMode="auto">
          <a:xfrm>
            <a:off x="395364" y="1642715"/>
            <a:ext cx="557643" cy="457200"/>
          </a:xfrm>
          <a:prstGeom prst="rect">
            <a:avLst/>
          </a:prstGeom>
          <a:noFill/>
        </p:spPr>
      </p:pic>
      <p:pic>
        <p:nvPicPr>
          <p:cNvPr id="19" name="Picture 21" descr="C:\Users\cfrazier\AppData\Local\Microsoft\Windows\Temporary Internet Files\Content.IE5\R528GTL8\MC900057952[1].wmf"/>
          <p:cNvPicPr>
            <a:picLocks noChangeAspect="1" noChangeArrowheads="1"/>
          </p:cNvPicPr>
          <p:nvPr/>
        </p:nvPicPr>
        <p:blipFill>
          <a:blip r:embed="rId3" cstate="print"/>
          <a:srcRect/>
          <a:stretch>
            <a:fillRect/>
          </a:stretch>
        </p:blipFill>
        <p:spPr bwMode="auto">
          <a:xfrm>
            <a:off x="395364" y="2193701"/>
            <a:ext cx="557643" cy="457200"/>
          </a:xfrm>
          <a:prstGeom prst="rect">
            <a:avLst/>
          </a:prstGeom>
          <a:noFill/>
        </p:spPr>
      </p:pic>
      <p:pic>
        <p:nvPicPr>
          <p:cNvPr id="20" name="Picture 1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11750" y="3591216"/>
            <a:ext cx="2637405" cy="2944581"/>
          </a:xfrm>
          <a:prstGeom prst="rect">
            <a:avLst/>
          </a:prstGeom>
        </p:spPr>
      </p:pic>
      <p:pic>
        <p:nvPicPr>
          <p:cNvPr id="21" name="Picture 20"/>
          <p:cNvPicPr>
            <a:picLocks noChangeAspect="1"/>
          </p:cNvPicPr>
          <p:nvPr/>
        </p:nvPicPr>
        <p:blipFill rotWithShape="1">
          <a:blip r:embed="rId5" cstate="print">
            <a:extLst>
              <a:ext uri="{28A0092B-C50C-407E-A947-70E740481C1C}">
                <a14:useLocalDpi xmlns:a14="http://schemas.microsoft.com/office/drawing/2010/main" xmlns="" val="0"/>
              </a:ext>
            </a:extLst>
          </a:blip>
          <a:srcRect l="7031" r="22656"/>
          <a:stretch/>
        </p:blipFill>
        <p:spPr>
          <a:xfrm>
            <a:off x="505472" y="3591215"/>
            <a:ext cx="2741156" cy="2944581"/>
          </a:xfrm>
          <a:prstGeom prst="rect">
            <a:avLst/>
          </a:prstGeom>
        </p:spPr>
      </p:pic>
      <p:pic>
        <p:nvPicPr>
          <p:cNvPr id="23" name="Picture 22"/>
          <p:cNvPicPr>
            <a:picLocks noChangeAspect="1"/>
          </p:cNvPicPr>
          <p:nvPr/>
        </p:nvPicPr>
        <p:blipFill rotWithShape="1">
          <a:blip r:embed="rId6" cstate="print">
            <a:extLst>
              <a:ext uri="{28A0092B-C50C-407E-A947-70E740481C1C}">
                <a14:useLocalDpi xmlns:a14="http://schemas.microsoft.com/office/drawing/2010/main" xmlns="" val="0"/>
              </a:ext>
            </a:extLst>
          </a:blip>
          <a:srcRect r="5555" b="14445"/>
          <a:stretch/>
        </p:blipFill>
        <p:spPr>
          <a:xfrm>
            <a:off x="5827831" y="3594167"/>
            <a:ext cx="2493589" cy="2959118"/>
          </a:xfrm>
          <a:prstGeom prst="rect">
            <a:avLst/>
          </a:prstGeom>
        </p:spPr>
      </p:pic>
    </p:spTree>
    <p:extLst>
      <p:ext uri="{BB962C8B-B14F-4D97-AF65-F5344CB8AC3E}">
        <p14:creationId xmlns:p14="http://schemas.microsoft.com/office/powerpoint/2010/main" xmlns="" val="18831234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914401"/>
            <a:ext cx="7772400" cy="1470025"/>
          </a:xfrm>
        </p:spPr>
        <p:txBody>
          <a:bodyPr/>
          <a:lstStyle/>
          <a:p>
            <a:pPr eaLnBrk="1" hangingPunct="1"/>
            <a:r>
              <a:rPr lang="en-US">
                <a:latin typeface="Calibri" charset="0"/>
              </a:rPr>
              <a:t>Aquarium on Wheels Program</a:t>
            </a:r>
          </a:p>
        </p:txBody>
      </p:sp>
      <p:sp>
        <p:nvSpPr>
          <p:cNvPr id="3" name="Subtitle 2"/>
          <p:cNvSpPr>
            <a:spLocks noGrp="1"/>
          </p:cNvSpPr>
          <p:nvPr>
            <p:ph type="subTitle" idx="1"/>
          </p:nvPr>
        </p:nvSpPr>
        <p:spPr>
          <a:xfrm>
            <a:off x="838200" y="2057400"/>
            <a:ext cx="7467600" cy="2286000"/>
          </a:xfrm>
        </p:spPr>
        <p:txBody>
          <a:bodyPr>
            <a:noAutofit/>
          </a:bodyPr>
          <a:lstStyle/>
          <a:p>
            <a:pPr eaLnBrk="1" hangingPunct="1"/>
            <a:r>
              <a:rPr lang="en-US" sz="1900">
                <a:solidFill>
                  <a:schemeClr val="tx1"/>
                </a:solidFill>
                <a:latin typeface="Calibri" charset="0"/>
              </a:rPr>
              <a:t>Begun in 1996, Aquarium on Wheels is an award-winning afterschool and summer program for Baltimore area high school students. The program combines scientific research, conservation activities, job training, and the theater arts to promote environmental stewardship. Students increase their scientific knowledge; gain job skills; develop creativity and communication skills; and develop and achieve meaningful life goals as confident, responsible members of the community. </a:t>
            </a:r>
          </a:p>
          <a:p>
            <a:pPr eaLnBrk="1" hangingPunct="1"/>
            <a:endParaRPr lang="en-US" sz="1900">
              <a:solidFill>
                <a:srgbClr val="898989"/>
              </a:solidFill>
              <a:latin typeface="Calibri" charset="0"/>
            </a:endParaRPr>
          </a:p>
          <a:p>
            <a:pPr eaLnBrk="1" hangingPunct="1"/>
            <a:endParaRPr lang="en-US" sz="1900">
              <a:solidFill>
                <a:srgbClr val="898989"/>
              </a:solidFill>
              <a:latin typeface="Calibri" charset="0"/>
            </a:endParaRPr>
          </a:p>
        </p:txBody>
      </p:sp>
      <p:pic>
        <p:nvPicPr>
          <p:cNvPr id="2052" name="Picture 3" descr="NAI_1line_k.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7800" y="609600"/>
            <a:ext cx="6089650" cy="658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30240" t="28072" r="12027" b="16258"/>
          <a:stretch>
            <a:fillRect/>
          </a:stretch>
        </p:blipFill>
        <p:spPr bwMode="auto">
          <a:xfrm>
            <a:off x="381000" y="4518025"/>
            <a:ext cx="160020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91400" y="4579939"/>
            <a:ext cx="1449388" cy="193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5" name="Picture 2" descr="S:\Operations\Conservation Education\Photos\AOW\Terrapin Release 2011\P6110799.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l="5833" t="20000" r="3333" b="22221"/>
          <a:stretch>
            <a:fillRect/>
          </a:stretch>
        </p:blipFill>
        <p:spPr bwMode="auto">
          <a:xfrm>
            <a:off x="2286000" y="4419600"/>
            <a:ext cx="4724400" cy="2254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28600"/>
            <a:ext cx="9144000" cy="1143000"/>
          </a:xfrm>
        </p:spPr>
        <p:txBody>
          <a:bodyPr rtlCol="0">
            <a:normAutofit fontScale="90000"/>
          </a:bodyPr>
          <a:lstStyle/>
          <a:p>
            <a:pPr eaLnBrk="1" fontAlgn="auto" hangingPunct="1">
              <a:spcAft>
                <a:spcPts val="0"/>
              </a:spcAft>
              <a:defRPr/>
            </a:pPr>
            <a:r>
              <a:rPr lang="en-US" dirty="0" smtClean="0">
                <a:ea typeface="+mj-ea"/>
              </a:rPr>
              <a:t>What Aquarium on Wheels Means to Us</a:t>
            </a:r>
          </a:p>
        </p:txBody>
      </p:sp>
      <p:pic>
        <p:nvPicPr>
          <p:cNvPr id="3075" name="Picture 8" descr="NAI_1line_k.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629400"/>
            <a:ext cx="211455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 name="Group 7"/>
          <p:cNvGrpSpPr>
            <a:grpSpLocks/>
          </p:cNvGrpSpPr>
          <p:nvPr/>
        </p:nvGrpSpPr>
        <p:grpSpPr bwMode="auto">
          <a:xfrm>
            <a:off x="4648200" y="1143000"/>
            <a:ext cx="4286250" cy="2579132"/>
            <a:chOff x="4648200" y="1143000"/>
            <a:chExt cx="4286250" cy="2579132"/>
          </a:xfrm>
        </p:grpSpPr>
        <p:pic>
          <p:nvPicPr>
            <p:cNvPr id="3089" name="Picture 4" descr="S:\Operations\Conservation Education\Photos\AOW\Cultural Series\Black History Month 2-10\P226013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l="10938" t="9375" r="21094"/>
            <a:stretch>
              <a:fillRect/>
            </a:stretch>
          </p:blipFill>
          <p:spPr bwMode="auto">
            <a:xfrm>
              <a:off x="4648200" y="1143000"/>
              <a:ext cx="1905000"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90" name="TextBox 11"/>
            <p:cNvSpPr txBox="1">
              <a:spLocks noChangeArrowheads="1"/>
            </p:cNvSpPr>
            <p:nvPr/>
          </p:nvSpPr>
          <p:spPr bwMode="auto">
            <a:xfrm>
              <a:off x="5486400" y="3352800"/>
              <a:ext cx="20242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smtClean="0">
                  <a:solidFill>
                    <a:prstClr val="black"/>
                  </a:solidFill>
                </a:rPr>
                <a:t>Growing as a family</a:t>
              </a:r>
            </a:p>
          </p:txBody>
        </p:sp>
        <p:pic>
          <p:nvPicPr>
            <p:cNvPr id="3091"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29400" y="1383506"/>
              <a:ext cx="2305050" cy="172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 name="Group 19"/>
          <p:cNvGrpSpPr>
            <a:grpSpLocks/>
          </p:cNvGrpSpPr>
          <p:nvPr/>
        </p:nvGrpSpPr>
        <p:grpSpPr bwMode="auto">
          <a:xfrm>
            <a:off x="2" y="3886200"/>
            <a:ext cx="4557713" cy="2045732"/>
            <a:chOff x="0" y="3886200"/>
            <a:chExt cx="4557713" cy="2045732"/>
          </a:xfrm>
        </p:grpSpPr>
        <p:sp>
          <p:nvSpPr>
            <p:cNvPr id="3086" name="TextBox 12"/>
            <p:cNvSpPr txBox="1">
              <a:spLocks noChangeArrowheads="1"/>
            </p:cNvSpPr>
            <p:nvPr/>
          </p:nvSpPr>
          <p:spPr bwMode="auto">
            <a:xfrm flipH="1">
              <a:off x="1219200" y="5562600"/>
              <a:ext cx="21336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smtClean="0">
                  <a:solidFill>
                    <a:prstClr val="black"/>
                  </a:solidFill>
                </a:rPr>
                <a:t>Exploring new things</a:t>
              </a:r>
            </a:p>
          </p:txBody>
        </p:sp>
        <p:pic>
          <p:nvPicPr>
            <p:cNvPr id="3087" name="Picture 6" descr="S:\Operations\Conservation Education\Photos\AOW\2011\Philly 2011\IMG_2544.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l="4546" t="18182" r="2274"/>
            <a:stretch>
              <a:fillRect/>
            </a:stretch>
          </p:blipFill>
          <p:spPr bwMode="auto">
            <a:xfrm>
              <a:off x="0" y="3886200"/>
              <a:ext cx="2320925"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8" name="Picture 7" descr="S:\Operations\Conservation Education\Photos\AOW\2010 Oregon Ridge Stream Search and Towson Univ Tour\PB210309.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438400" y="3886200"/>
              <a:ext cx="2119313"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7" name="Group 6"/>
          <p:cNvGrpSpPr>
            <a:grpSpLocks/>
          </p:cNvGrpSpPr>
          <p:nvPr/>
        </p:nvGrpSpPr>
        <p:grpSpPr bwMode="auto">
          <a:xfrm>
            <a:off x="141288" y="1131890"/>
            <a:ext cx="4049712" cy="2502930"/>
            <a:chOff x="140688" y="1131983"/>
            <a:chExt cx="4050312" cy="2502932"/>
          </a:xfrm>
        </p:grpSpPr>
        <p:sp>
          <p:nvSpPr>
            <p:cNvPr id="3083" name="TextBox 9"/>
            <p:cNvSpPr txBox="1">
              <a:spLocks noChangeArrowheads="1"/>
            </p:cNvSpPr>
            <p:nvPr/>
          </p:nvSpPr>
          <p:spPr bwMode="auto">
            <a:xfrm>
              <a:off x="1524000" y="3265583"/>
              <a:ext cx="16764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smtClean="0">
                  <a:solidFill>
                    <a:prstClr val="black"/>
                  </a:solidFill>
                </a:rPr>
                <a:t>Hands on work</a:t>
              </a:r>
            </a:p>
          </p:txBody>
        </p:sp>
        <p:pic>
          <p:nvPicPr>
            <p:cNvPr id="3084" name="Picture 8" descr="S:\Operations\Conservation Education\Photos\AOW\Terrapin Release 2011\P6110729.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b="8571"/>
            <a:stretch>
              <a:fillRect/>
            </a:stretch>
          </p:blipFill>
          <p:spPr bwMode="auto">
            <a:xfrm>
              <a:off x="2438400" y="1131983"/>
              <a:ext cx="17526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5" name="Picture 9"/>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40688" y="1383506"/>
              <a:ext cx="2157023" cy="1617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5" name="Group 18"/>
          <p:cNvGrpSpPr>
            <a:grpSpLocks/>
          </p:cNvGrpSpPr>
          <p:nvPr/>
        </p:nvGrpSpPr>
        <p:grpSpPr bwMode="auto">
          <a:xfrm>
            <a:off x="4876800" y="3886200"/>
            <a:ext cx="4267200" cy="2045732"/>
            <a:chOff x="4876800" y="3886200"/>
            <a:chExt cx="4267200" cy="2045732"/>
          </a:xfrm>
        </p:grpSpPr>
        <p:sp>
          <p:nvSpPr>
            <p:cNvPr id="3080" name="TextBox 19"/>
            <p:cNvSpPr txBox="1">
              <a:spLocks noChangeArrowheads="1"/>
            </p:cNvSpPr>
            <p:nvPr/>
          </p:nvSpPr>
          <p:spPr bwMode="auto">
            <a:xfrm>
              <a:off x="5562600" y="5562600"/>
              <a:ext cx="29718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smtClean="0">
                  <a:solidFill>
                    <a:prstClr val="black"/>
                  </a:solidFill>
                </a:rPr>
                <a:t>Giving back to the community</a:t>
              </a:r>
            </a:p>
          </p:txBody>
        </p:sp>
        <p:pic>
          <p:nvPicPr>
            <p:cNvPr id="3081" name="Picture 10" descr="S:\Operations\Conservation Education\Photos\AOW\Cultural Series\Community Programs\DSC_8585+.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876800" y="3886200"/>
              <a:ext cx="2057400"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2" name="Picture 11" descr="S:\Operations\Conservation Education\Photos\AOW\2011\Pirates of the Chesapeake\Central Library\P6270117.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010400" y="3886200"/>
              <a:ext cx="21336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Career and College Exploration</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Liz Whitlinger</a:t>
            </a:r>
          </a:p>
          <a:p>
            <a:r>
              <a:rPr lang="en-US" dirty="0" smtClean="0"/>
              <a:t>Teen Programs Supervisor</a:t>
            </a:r>
          </a:p>
          <a:p>
            <a:r>
              <a:rPr lang="en-US" dirty="0" smtClean="0"/>
              <a:t>New England Aquarium</a:t>
            </a:r>
          </a:p>
          <a:p>
            <a:r>
              <a:rPr lang="en-US" dirty="0" smtClean="0"/>
              <a:t>lwhitlinger@neaq.org</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Workshop</a:t>
            </a:r>
            <a:endParaRPr lang="en-US" dirty="0"/>
          </a:p>
        </p:txBody>
      </p:sp>
      <p:sp>
        <p:nvSpPr>
          <p:cNvPr id="3" name="Content Placeholder 2"/>
          <p:cNvSpPr>
            <a:spLocks noGrp="1"/>
          </p:cNvSpPr>
          <p:nvPr>
            <p:ph sz="half" idx="1"/>
          </p:nvPr>
        </p:nvSpPr>
        <p:spPr/>
        <p:txBody>
          <a:bodyPr/>
          <a:lstStyle/>
          <a:p>
            <a:r>
              <a:rPr lang="en-US" dirty="0" smtClean="0"/>
              <a:t>About College</a:t>
            </a:r>
          </a:p>
          <a:p>
            <a:r>
              <a:rPr lang="en-US" dirty="0" smtClean="0"/>
              <a:t>Application Process</a:t>
            </a:r>
          </a:p>
          <a:p>
            <a:r>
              <a:rPr lang="en-US" dirty="0" smtClean="0"/>
              <a:t>Essays and Interviews</a:t>
            </a:r>
          </a:p>
          <a:p>
            <a:r>
              <a:rPr lang="en-US" dirty="0" smtClean="0"/>
              <a:t>Financial Aid</a:t>
            </a:r>
          </a:p>
          <a:p>
            <a:r>
              <a:rPr lang="en-US" dirty="0" smtClean="0"/>
              <a:t>College Visits</a:t>
            </a:r>
            <a:endParaRPr lang="en-US" dirty="0"/>
          </a:p>
        </p:txBody>
      </p:sp>
      <p:pic>
        <p:nvPicPr>
          <p:cNvPr id="5" name="Content Placeholder 4" descr="DSC_0402.JPG"/>
          <p:cNvPicPr>
            <a:picLocks noGrp="1" noChangeAspect="1"/>
          </p:cNvPicPr>
          <p:nvPr>
            <p:ph sz="half" idx="2"/>
          </p:nvPr>
        </p:nvPicPr>
        <p:blipFill>
          <a:blip r:embed="rId2" cstate="print"/>
          <a:stretch>
            <a:fillRect/>
          </a:stretch>
        </p:blipFill>
        <p:spPr>
          <a:xfrm>
            <a:off x="4648200" y="1371601"/>
            <a:ext cx="3962400" cy="2652516"/>
          </a:xfrm>
        </p:spPr>
      </p:pic>
      <p:pic>
        <p:nvPicPr>
          <p:cNvPr id="6" name="Picture 5" descr="DSC_0400.JPG"/>
          <p:cNvPicPr>
            <a:picLocks noChangeAspect="1"/>
          </p:cNvPicPr>
          <p:nvPr/>
        </p:nvPicPr>
        <p:blipFill>
          <a:blip r:embed="rId3" cstate="print"/>
          <a:stretch>
            <a:fillRect/>
          </a:stretch>
        </p:blipFill>
        <p:spPr>
          <a:xfrm>
            <a:off x="4648202" y="4191000"/>
            <a:ext cx="3984037" cy="2667000"/>
          </a:xfrm>
          <a:prstGeom prst="rect">
            <a:avLst/>
          </a:prstGeom>
        </p:spPr>
      </p:pic>
      <p:pic>
        <p:nvPicPr>
          <p:cNvPr id="8" name="Picture 7" descr="DSC_0167.JPG"/>
          <p:cNvPicPr>
            <a:picLocks noChangeAspect="1"/>
          </p:cNvPicPr>
          <p:nvPr/>
        </p:nvPicPr>
        <p:blipFill>
          <a:blip r:embed="rId4" cstate="print"/>
          <a:stretch>
            <a:fillRect/>
          </a:stretch>
        </p:blipFill>
        <p:spPr>
          <a:xfrm>
            <a:off x="304803" y="4205485"/>
            <a:ext cx="3962399" cy="265251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Pathways</a:t>
            </a:r>
            <a:endParaRPr lang="en-US" dirty="0"/>
          </a:p>
        </p:txBody>
      </p:sp>
      <p:pic>
        <p:nvPicPr>
          <p:cNvPr id="6" name="Content Placeholder 5" descr="IMG_3110.JPG"/>
          <p:cNvPicPr>
            <a:picLocks noGrp="1" noChangeAspect="1"/>
          </p:cNvPicPr>
          <p:nvPr>
            <p:ph sz="half" idx="1"/>
          </p:nvPr>
        </p:nvPicPr>
        <p:blipFill>
          <a:blip r:embed="rId3" cstate="print">
            <a:lum bright="10000" contrast="10000"/>
          </a:blip>
          <a:stretch>
            <a:fillRect/>
          </a:stretch>
        </p:blipFill>
        <p:spPr>
          <a:xfrm>
            <a:off x="381000" y="1219200"/>
            <a:ext cx="3886200" cy="2914651"/>
          </a:xfrm>
        </p:spPr>
      </p:pic>
      <p:sp>
        <p:nvSpPr>
          <p:cNvPr id="5" name="Content Placeholder 4"/>
          <p:cNvSpPr>
            <a:spLocks noGrp="1"/>
          </p:cNvSpPr>
          <p:nvPr>
            <p:ph sz="half" idx="2"/>
          </p:nvPr>
        </p:nvSpPr>
        <p:spPr>
          <a:xfrm>
            <a:off x="4648200" y="1600201"/>
            <a:ext cx="4191000" cy="4525963"/>
          </a:xfrm>
        </p:spPr>
        <p:txBody>
          <a:bodyPr/>
          <a:lstStyle/>
          <a:p>
            <a:r>
              <a:rPr lang="en-US" dirty="0" smtClean="0"/>
              <a:t>Monthly Program</a:t>
            </a:r>
          </a:p>
          <a:p>
            <a:r>
              <a:rPr lang="en-US" dirty="0" smtClean="0"/>
              <a:t>Evening or weekend</a:t>
            </a:r>
          </a:p>
          <a:p>
            <a:r>
              <a:rPr lang="en-US" dirty="0" smtClean="0"/>
              <a:t>2 hours</a:t>
            </a:r>
          </a:p>
          <a:p>
            <a:r>
              <a:rPr lang="en-US" dirty="0" smtClean="0"/>
              <a:t>Presentation from expert</a:t>
            </a:r>
          </a:p>
          <a:p>
            <a:endParaRPr lang="en-US" dirty="0"/>
          </a:p>
        </p:txBody>
      </p:sp>
      <p:pic>
        <p:nvPicPr>
          <p:cNvPr id="7" name="Picture 6" descr="IMG_0163.JPG"/>
          <p:cNvPicPr>
            <a:picLocks noChangeAspect="1"/>
          </p:cNvPicPr>
          <p:nvPr/>
        </p:nvPicPr>
        <p:blipFill>
          <a:blip r:embed="rId4" cstate="print"/>
          <a:stretch>
            <a:fillRect/>
          </a:stretch>
        </p:blipFill>
        <p:spPr>
          <a:xfrm>
            <a:off x="76200" y="4291853"/>
            <a:ext cx="4572000" cy="2566147"/>
          </a:xfrm>
          <a:prstGeom prst="rect">
            <a:avLst/>
          </a:prstGeom>
        </p:spPr>
      </p:pic>
      <p:pic>
        <p:nvPicPr>
          <p:cNvPr id="9" name="Picture 8" descr="IMG_3091.JPG"/>
          <p:cNvPicPr>
            <a:picLocks noChangeAspect="1"/>
          </p:cNvPicPr>
          <p:nvPr/>
        </p:nvPicPr>
        <p:blipFill>
          <a:blip r:embed="rId5" cstate="print">
            <a:lum bright="10000" contrast="10000"/>
          </a:blip>
          <a:srcRect l="18750" t="8333" r="7500" b="6667"/>
          <a:stretch>
            <a:fillRect/>
          </a:stretch>
        </p:blipFill>
        <p:spPr>
          <a:xfrm>
            <a:off x="5029200" y="3696346"/>
            <a:ext cx="3657600" cy="316165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25" y="6019801"/>
            <a:ext cx="6400800" cy="987425"/>
          </a:xfrm>
        </p:spPr>
        <p:txBody>
          <a:bodyPr rtlCol="0">
            <a:normAutofit/>
          </a:bodyPr>
          <a:lstStyle/>
          <a:p>
            <a:pPr eaLnBrk="1" fontAlgn="auto" hangingPunct="1">
              <a:spcAft>
                <a:spcPts val="0"/>
              </a:spcAft>
              <a:buFont typeface="Arial" pitchFamily="34" charset="0"/>
              <a:buNone/>
              <a:defRPr/>
            </a:pPr>
            <a:r>
              <a:rPr lang="en-US" sz="2000" dirty="0" smtClean="0">
                <a:ea typeface="+mn-ea"/>
              </a:rPr>
              <a:t>Josh Kemper, Discovery Corps Supervisor</a:t>
            </a:r>
          </a:p>
          <a:p>
            <a:pPr eaLnBrk="1" fontAlgn="auto" hangingPunct="1">
              <a:spcAft>
                <a:spcPts val="0"/>
              </a:spcAft>
              <a:buFont typeface="Arial" pitchFamily="34" charset="0"/>
              <a:buNone/>
              <a:defRPr/>
            </a:pPr>
            <a:r>
              <a:rPr lang="en-US" sz="2000" dirty="0" smtClean="0">
                <a:ea typeface="+mn-ea"/>
              </a:rPr>
              <a:t>Joy </a:t>
            </a:r>
            <a:r>
              <a:rPr lang="en-US" sz="2000" dirty="0" err="1" smtClean="0">
                <a:ea typeface="+mn-ea"/>
              </a:rPr>
              <a:t>DeLyria</a:t>
            </a:r>
            <a:r>
              <a:rPr lang="en-US" sz="2000" dirty="0" smtClean="0">
                <a:ea typeface="+mn-ea"/>
              </a:rPr>
              <a:t>, Interpretive Programs Supervisor</a:t>
            </a:r>
          </a:p>
        </p:txBody>
      </p:sp>
      <p:sp>
        <p:nvSpPr>
          <p:cNvPr id="12291" name="Title 1"/>
          <p:cNvSpPr>
            <a:spLocks noGrp="1"/>
          </p:cNvSpPr>
          <p:nvPr>
            <p:ph type="ctrTitle"/>
          </p:nvPr>
        </p:nvSpPr>
        <p:spPr>
          <a:xfrm>
            <a:off x="703263" y="304800"/>
            <a:ext cx="7772400" cy="762000"/>
          </a:xfrm>
        </p:spPr>
        <p:txBody>
          <a:bodyPr/>
          <a:lstStyle/>
          <a:p>
            <a:pPr eaLnBrk="1" hangingPunct="1"/>
            <a:r>
              <a:rPr lang="en-US" sz="3600">
                <a:latin typeface="Frutiger LT Std 55 Roman" charset="0"/>
              </a:rPr>
              <a:t>Pacific Science Center, Seattle, WA</a:t>
            </a:r>
          </a:p>
        </p:txBody>
      </p:sp>
      <p:pic>
        <p:nvPicPr>
          <p:cNvPr id="12292" name="Picture 1"/>
          <p:cNvPicPr>
            <a:picLocks noChangeAspect="1"/>
          </p:cNvPicPr>
          <p:nvPr/>
        </p:nvPicPr>
        <p:blipFill>
          <a:blip r:embed="rId3" cstate="print">
            <a:extLst>
              <a:ext uri="{28A0092B-C50C-407E-A947-70E740481C1C}">
                <a14:useLocalDpi xmlns:a14="http://schemas.microsoft.com/office/drawing/2010/main" xmlns="" val="0"/>
              </a:ext>
            </a:extLst>
          </a:blip>
          <a:srcRect l="4546" t="13470" r="19090" b="16049"/>
          <a:stretch>
            <a:fillRect/>
          </a:stretch>
        </p:blipFill>
        <p:spPr bwMode="auto">
          <a:xfrm>
            <a:off x="609600" y="1143001"/>
            <a:ext cx="3276600" cy="2011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3" name="Picture 5" descr="\\files\Staff\SIP Folders\Science Interpretation\Photos\DEPARTMENTAL SLIDE SHOW\20110830_Keatley_Pacific_Science_Center_248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l="2283" t="9138" r="7103" b="6863"/>
          <a:stretch>
            <a:fillRect/>
          </a:stretch>
        </p:blipFill>
        <p:spPr bwMode="auto">
          <a:xfrm>
            <a:off x="5014913" y="1063625"/>
            <a:ext cx="3384550" cy="2090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4" name="Picture 6" descr="\\files\Staff\SIP Folders\Science Interpretation\Photos\DEPARTMENTAL SLIDE SHOW\Neshaun Bijou Josh Challenger.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9600" y="3429000"/>
            <a:ext cx="3276600" cy="218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5" name="Picture 7" descr="\\files\Staff\SIP Folders\Science Interpretation\Photos\TESSA - NASA Now\Solar System Workshop Making Planet Models.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984750" y="3419476"/>
            <a:ext cx="3414713" cy="201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3049"/>
            <a:ext cx="8229600" cy="1162051"/>
          </a:xfrm>
        </p:spPr>
        <p:txBody>
          <a:bodyPr/>
          <a:lstStyle/>
          <a:p>
            <a:pPr algn="ctr"/>
            <a:r>
              <a:rPr lang="en-US" sz="3600" b="0">
                <a:latin typeface="Frutiger LT Std 55 Roman" charset="0"/>
              </a:rPr>
              <a:t>What Does A Discovery Corps Member Do?</a:t>
            </a:r>
          </a:p>
        </p:txBody>
      </p:sp>
      <p:sp>
        <p:nvSpPr>
          <p:cNvPr id="13315" name="Content Placeholder 3"/>
          <p:cNvSpPr>
            <a:spLocks noGrp="1"/>
          </p:cNvSpPr>
          <p:nvPr>
            <p:ph idx="1"/>
          </p:nvPr>
        </p:nvSpPr>
        <p:spPr>
          <a:xfrm>
            <a:off x="3575050" y="1447800"/>
            <a:ext cx="5111750" cy="4038600"/>
          </a:xfrm>
        </p:spPr>
        <p:txBody>
          <a:bodyPr/>
          <a:lstStyle/>
          <a:p>
            <a:endParaRPr lang="en-US">
              <a:latin typeface="Frutiger LT Std 55 Roman" charset="0"/>
            </a:endParaRPr>
          </a:p>
        </p:txBody>
      </p:sp>
      <p:sp>
        <p:nvSpPr>
          <p:cNvPr id="5" name="Text Placeholder 4"/>
          <p:cNvSpPr>
            <a:spLocks noGrp="1"/>
          </p:cNvSpPr>
          <p:nvPr>
            <p:ph type="body" sz="half" idx="2"/>
          </p:nvPr>
        </p:nvSpPr>
        <p:spPr>
          <a:xfrm>
            <a:off x="457202" y="1752600"/>
            <a:ext cx="3008313" cy="3733800"/>
          </a:xfrm>
        </p:spPr>
        <p:txBody>
          <a:bodyPr/>
          <a:lstStyle/>
          <a:p>
            <a:pPr marL="285750" indent="-285750">
              <a:buFont typeface="Arial" pitchFamily="34" charset="0"/>
              <a:buChar char="•"/>
              <a:defRPr/>
            </a:pPr>
            <a:r>
              <a:rPr lang="en-US" dirty="0" smtClean="0">
                <a:ea typeface="+mn-ea"/>
              </a:rPr>
              <a:t>Staff positions and interact with visitors at Pacific Science Center</a:t>
            </a:r>
          </a:p>
          <a:p>
            <a:pPr marL="285750" indent="-285750">
              <a:buFont typeface="Arial" pitchFamily="34" charset="0"/>
              <a:buChar char="•"/>
              <a:defRPr/>
            </a:pPr>
            <a:endParaRPr lang="en-US" dirty="0" smtClean="0">
              <a:ea typeface="+mn-ea"/>
            </a:endParaRPr>
          </a:p>
          <a:p>
            <a:pPr marL="285750" indent="-285750">
              <a:buFont typeface="Arial" pitchFamily="34" charset="0"/>
              <a:buChar char="•"/>
              <a:defRPr/>
            </a:pPr>
            <a:r>
              <a:rPr lang="en-US" dirty="0" smtClean="0">
                <a:ea typeface="+mn-ea"/>
              </a:rPr>
              <a:t>Multiple opportunities at internships available through the program</a:t>
            </a:r>
          </a:p>
          <a:p>
            <a:pPr marL="285750" indent="-285750">
              <a:buFont typeface="Arial" pitchFamily="34" charset="0"/>
              <a:buChar char="•"/>
              <a:defRPr/>
            </a:pPr>
            <a:endParaRPr lang="en-US" dirty="0" smtClean="0">
              <a:ea typeface="+mn-ea"/>
            </a:endParaRPr>
          </a:p>
          <a:p>
            <a:pPr marL="285750" indent="-285750">
              <a:buFont typeface="Arial" pitchFamily="34" charset="0"/>
              <a:buChar char="•"/>
              <a:defRPr/>
            </a:pPr>
            <a:r>
              <a:rPr lang="en-US" dirty="0" smtClean="0">
                <a:ea typeface="+mn-ea"/>
              </a:rPr>
              <a:t>Many STEM career related field trips and college visits focusing on local organizations</a:t>
            </a:r>
          </a:p>
          <a:p>
            <a:pPr>
              <a:defRPr/>
            </a:pPr>
            <a:endParaRPr lang="en-US" dirty="0">
              <a:ea typeface="+mn-ea"/>
            </a:endParaRPr>
          </a:p>
        </p:txBody>
      </p:sp>
      <p:graphicFrame>
        <p:nvGraphicFramePr>
          <p:cNvPr id="13317" name="Object 5"/>
          <p:cNvGraphicFramePr>
            <a:graphicFrameLocks noChangeAspect="1"/>
          </p:cNvGraphicFramePr>
          <p:nvPr/>
        </p:nvGraphicFramePr>
        <p:xfrm>
          <a:off x="3505202" y="1371601"/>
          <a:ext cx="5256213" cy="4060825"/>
        </p:xfrm>
        <a:graphic>
          <a:graphicData uri="http://schemas.openxmlformats.org/presentationml/2006/ole">
            <p:oleObj spid="_x0000_s31753" name="Acrobat Document" r:id="rId3" imgW="10068120" imgH="7767000" progId="Acrobat.Document.11">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z="3600">
                <a:latin typeface="Frutiger LT Std 55 Roman" charset="0"/>
              </a:rPr>
              <a:t>How Does A Discovery Corps Member Learn?</a:t>
            </a:r>
          </a:p>
        </p:txBody>
      </p:sp>
      <p:pic>
        <p:nvPicPr>
          <p:cNvPr id="14339" name="Picture 4" descr="\\files\Staff\SIP Folders\Science Interpretation\Photos\TESSA - NASA Now\Comet making workshop.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1447801"/>
            <a:ext cx="3048000" cy="2027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Picture 5" descr="\\files\Staff\SIP Folders\Science Interpretation\Photos\DEPARTMENTAL SLIDE SHOW\_MG_229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3657600"/>
            <a:ext cx="3048000"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1" name="TextBox 1"/>
          <p:cNvSpPr txBox="1">
            <a:spLocks noChangeArrowheads="1"/>
          </p:cNvSpPr>
          <p:nvPr/>
        </p:nvSpPr>
        <p:spPr bwMode="auto">
          <a:xfrm>
            <a:off x="3733800" y="1763713"/>
            <a:ext cx="5181600"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 typeface="Arial" charset="0"/>
              <a:buChar char="•"/>
            </a:pPr>
            <a:r>
              <a:rPr lang="en-US" sz="1400" smtClean="0">
                <a:solidFill>
                  <a:prstClr val="black"/>
                </a:solidFill>
                <a:latin typeface="Frutiger LT Std 55 Roman" charset="0"/>
                <a:cs typeface="+mn-cs"/>
              </a:rPr>
              <a:t>Series of positions scaled from least difficult to most difficult in terms of science content and presentation skill</a:t>
            </a:r>
          </a:p>
          <a:p>
            <a:pPr eaLnBrk="1" hangingPunct="1">
              <a:buFont typeface="Arial" charset="0"/>
              <a:buChar char="•"/>
            </a:pPr>
            <a:endParaRPr lang="en-US" sz="1400" smtClean="0">
              <a:solidFill>
                <a:prstClr val="black"/>
              </a:solidFill>
              <a:latin typeface="Frutiger LT Std 55 Roman" charset="0"/>
              <a:cs typeface="+mn-cs"/>
            </a:endParaRPr>
          </a:p>
          <a:p>
            <a:pPr eaLnBrk="1" hangingPunct="1">
              <a:buFont typeface="Arial" charset="0"/>
              <a:buChar char="•"/>
            </a:pPr>
            <a:r>
              <a:rPr lang="en-US" sz="1400" smtClean="0">
                <a:solidFill>
                  <a:prstClr val="black"/>
                </a:solidFill>
                <a:latin typeface="Frutiger LT Std 55 Roman" charset="0"/>
                <a:cs typeface="+mn-cs"/>
              </a:rPr>
              <a:t>Workshops and trainings at each level of the career ladder</a:t>
            </a:r>
          </a:p>
          <a:p>
            <a:pPr eaLnBrk="1" hangingPunct="1">
              <a:buFont typeface="Arial" charset="0"/>
              <a:buChar char="•"/>
            </a:pPr>
            <a:endParaRPr lang="en-US" sz="1400" smtClean="0">
              <a:solidFill>
                <a:prstClr val="black"/>
              </a:solidFill>
              <a:latin typeface="Frutiger LT Std 55 Roman" charset="0"/>
              <a:cs typeface="+mn-cs"/>
            </a:endParaRPr>
          </a:p>
          <a:p>
            <a:pPr eaLnBrk="1" hangingPunct="1">
              <a:buFont typeface="Arial" charset="0"/>
              <a:buChar char="•"/>
            </a:pPr>
            <a:r>
              <a:rPr lang="en-US" sz="1400" smtClean="0">
                <a:solidFill>
                  <a:prstClr val="black"/>
                </a:solidFill>
                <a:latin typeface="Frutiger LT Std 55 Roman" charset="0"/>
                <a:cs typeface="+mn-cs"/>
              </a:rPr>
              <a:t>Shadowing, mentoring, and check-ins with adult staff who do similar jobs</a:t>
            </a:r>
          </a:p>
          <a:p>
            <a:pPr eaLnBrk="1" hangingPunct="1">
              <a:buFont typeface="Arial" charset="0"/>
              <a:buChar char="•"/>
            </a:pPr>
            <a:endParaRPr lang="en-US" sz="1400" smtClean="0">
              <a:solidFill>
                <a:prstClr val="black"/>
              </a:solidFill>
              <a:latin typeface="Frutiger LT Std 55 Roman" charset="0"/>
              <a:cs typeface="+mn-cs"/>
            </a:endParaRPr>
          </a:p>
          <a:p>
            <a:pPr eaLnBrk="1" hangingPunct="1">
              <a:buFont typeface="Arial" charset="0"/>
              <a:buChar char="•"/>
            </a:pPr>
            <a:r>
              <a:rPr lang="en-US" sz="1400" smtClean="0">
                <a:solidFill>
                  <a:prstClr val="black"/>
                </a:solidFill>
                <a:latin typeface="Frutiger LT Std 55 Roman" charset="0"/>
                <a:cs typeface="+mn-cs"/>
              </a:rPr>
              <a:t>Verbal check-outs for science content and formal observations for presentation skill</a:t>
            </a:r>
          </a:p>
          <a:p>
            <a:pPr eaLnBrk="1" hangingPunct="1">
              <a:buFont typeface="Arial" charset="0"/>
              <a:buChar char="•"/>
            </a:pPr>
            <a:endParaRPr lang="en-US" sz="1400" smtClean="0">
              <a:solidFill>
                <a:prstClr val="black"/>
              </a:solidFill>
              <a:latin typeface="Frutiger LT Std 55 Roman" charset="0"/>
              <a:cs typeface="+mn-cs"/>
            </a:endParaRPr>
          </a:p>
          <a:p>
            <a:pPr eaLnBrk="1" hangingPunct="1">
              <a:buFont typeface="Arial" charset="0"/>
              <a:buChar char="•"/>
            </a:pPr>
            <a:r>
              <a:rPr lang="en-US" sz="1400" smtClean="0">
                <a:solidFill>
                  <a:prstClr val="black"/>
                </a:solidFill>
                <a:latin typeface="Frutiger LT Std 55 Roman" charset="0"/>
                <a:cs typeface="+mn-cs"/>
              </a:rPr>
              <a:t>Written tests to measure and quantify science learning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 &amp; Agreements</a:t>
            </a:r>
            <a:endParaRPr lang="en-US" dirty="0"/>
          </a:p>
        </p:txBody>
      </p:sp>
      <p:sp>
        <p:nvSpPr>
          <p:cNvPr id="3" name="Text Placeholder 2"/>
          <p:cNvSpPr>
            <a:spLocks noGrp="1"/>
          </p:cNvSpPr>
          <p:nvPr>
            <p:ph type="body" sz="half" idx="1"/>
          </p:nvPr>
        </p:nvSpPr>
        <p:spPr>
          <a:xfrm>
            <a:off x="685799" y="1652588"/>
            <a:ext cx="8086534" cy="4766096"/>
          </a:xfrm>
        </p:spPr>
        <p:txBody>
          <a:bodyPr/>
          <a:lstStyle/>
          <a:p>
            <a:r>
              <a:rPr lang="en-US" dirty="0" smtClean="0"/>
              <a:t>Silence or Turn Off Phones</a:t>
            </a:r>
          </a:p>
          <a:p>
            <a:r>
              <a:rPr lang="en-US" dirty="0" smtClean="0"/>
              <a:t>Don’t Yuck My Yum</a:t>
            </a:r>
          </a:p>
          <a:p>
            <a:r>
              <a:rPr lang="en-US" dirty="0" smtClean="0"/>
              <a:t>Step Up Step Back</a:t>
            </a:r>
          </a:p>
          <a:p>
            <a:r>
              <a:rPr lang="en-US" dirty="0" smtClean="0"/>
              <a:t>Be Respectful</a:t>
            </a:r>
          </a:p>
          <a:p>
            <a:r>
              <a:rPr lang="en-US" dirty="0" smtClean="0"/>
              <a:t>Be Flexible</a:t>
            </a:r>
          </a:p>
          <a:p>
            <a:r>
              <a:rPr lang="en-US" dirty="0" smtClean="0"/>
              <a:t>Try On New Roles</a:t>
            </a:r>
          </a:p>
          <a:p>
            <a:r>
              <a:rPr lang="en-US" dirty="0" smtClean="0"/>
              <a:t>Ask for Help When you Need It</a:t>
            </a:r>
          </a:p>
          <a:p>
            <a:r>
              <a:rPr lang="en-US" dirty="0" smtClean="0"/>
              <a:t>Remember Youth Work starts with YOU Work</a:t>
            </a:r>
            <a:endParaRPr lang="en-US" dirty="0"/>
          </a:p>
        </p:txBody>
      </p:sp>
      <p:sp>
        <p:nvSpPr>
          <p:cNvPr id="5" name="Date Placeholder 4"/>
          <p:cNvSpPr>
            <a:spLocks noGrp="1"/>
          </p:cNvSpPr>
          <p:nvPr>
            <p:ph type="dt" sz="half" idx="10"/>
          </p:nvPr>
        </p:nvSpPr>
        <p:spPr/>
        <p:txBody>
          <a:bodyPr/>
          <a:lstStyle/>
          <a:p>
            <a:pPr>
              <a:defRPr/>
            </a:pPr>
            <a:r>
              <a:rPr lang="en-US" smtClean="0"/>
              <a:t>    </a:t>
            </a:r>
            <a:endParaRPr lang="en-US"/>
          </a:p>
        </p:txBody>
      </p:sp>
      <p:sp>
        <p:nvSpPr>
          <p:cNvPr id="6" name="Date Placeholder 5"/>
          <p:cNvSpPr>
            <a:spLocks noGrp="1"/>
          </p:cNvSpPr>
          <p:nvPr>
            <p:ph type="dt" sz="half" idx="11"/>
          </p:nvPr>
        </p:nvSpPr>
        <p:spPr/>
        <p:txBody>
          <a:bodyPr/>
          <a:lstStyle/>
          <a:p>
            <a:pPr>
              <a:defRPr/>
            </a:pPr>
            <a:r>
              <a:rPr lang="en-US" smtClean="0"/>
              <a:t>3.08</a:t>
            </a:r>
            <a:endParaRPr lang="en-US"/>
          </a:p>
        </p:txBody>
      </p:sp>
    </p:spTree>
    <p:extLst>
      <p:ext uri="{BB962C8B-B14F-4D97-AF65-F5344CB8AC3E}">
        <p14:creationId xmlns:p14="http://schemas.microsoft.com/office/powerpoint/2010/main" xmlns="" val="1760949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6858000"/>
          </a:xfrm>
          <a:prstGeom prst="rect">
            <a:avLst/>
          </a:prstGeom>
          <a:solidFill>
            <a:schemeClr val="tx1"/>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p:txBody>
      </p:sp>
      <p:sp>
        <p:nvSpPr>
          <p:cNvPr id="2" name="Title 1"/>
          <p:cNvSpPr>
            <a:spLocks noGrp="1"/>
          </p:cNvSpPr>
          <p:nvPr>
            <p:ph type="title"/>
          </p:nvPr>
        </p:nvSpPr>
        <p:spPr>
          <a:xfrm>
            <a:off x="0" y="0"/>
            <a:ext cx="6867525" cy="673100"/>
          </a:xfrm>
        </p:spPr>
        <p:txBody>
          <a:bodyPr/>
          <a:lstStyle/>
          <a:p>
            <a:r>
              <a:rPr lang="en-US" dirty="0" smtClean="0"/>
              <a:t>16 Candles</a:t>
            </a:r>
            <a:endParaRPr lang="en-US" dirty="0"/>
          </a:p>
        </p:txBody>
      </p:sp>
      <p:sp>
        <p:nvSpPr>
          <p:cNvPr id="3" name="Text Placeholder 2"/>
          <p:cNvSpPr>
            <a:spLocks noGrp="1"/>
          </p:cNvSpPr>
          <p:nvPr>
            <p:ph type="body" sz="half" idx="1"/>
          </p:nvPr>
        </p:nvSpPr>
        <p:spPr>
          <a:xfrm>
            <a:off x="418506" y="714618"/>
            <a:ext cx="8500006" cy="6143381"/>
          </a:xfrm>
        </p:spPr>
        <p:txBody>
          <a:bodyPr/>
          <a:lstStyle/>
          <a:p>
            <a:r>
              <a:rPr lang="en-US" sz="2000" dirty="0" smtClean="0"/>
              <a:t>Think about yourself at 16 years old – the setting, time, the feelings. </a:t>
            </a:r>
          </a:p>
          <a:p>
            <a:r>
              <a:rPr lang="en-US" sz="2000" dirty="0" smtClean="0"/>
              <a:t>Take 5 minutes to answer these questions about yourself at age 16. </a:t>
            </a:r>
          </a:p>
          <a:p>
            <a:pPr marL="0" indent="0">
              <a:buNone/>
            </a:pPr>
            <a:endParaRPr lang="en-US" sz="2000" dirty="0"/>
          </a:p>
          <a:p>
            <a:pPr marL="457200" indent="-457200">
              <a:buFont typeface="+mj-lt"/>
              <a:buAutoNum type="arabicPeriod"/>
            </a:pPr>
            <a:r>
              <a:rPr lang="en-US" sz="2000" dirty="0" smtClean="0"/>
              <a:t>The Year is _____________________________________________</a:t>
            </a:r>
          </a:p>
          <a:p>
            <a:pPr marL="457200" indent="-457200">
              <a:buFont typeface="+mj-lt"/>
              <a:buAutoNum type="arabicPeriod"/>
            </a:pPr>
            <a:r>
              <a:rPr lang="en-US" sz="2000" dirty="0" smtClean="0"/>
              <a:t>I live in __________________ (City/State) Population ___________</a:t>
            </a:r>
          </a:p>
          <a:p>
            <a:pPr marL="457200" indent="-457200">
              <a:buFont typeface="+mj-lt"/>
              <a:buAutoNum type="arabicPeriod"/>
            </a:pPr>
            <a:r>
              <a:rPr lang="en-US" sz="2000" dirty="0" smtClean="0"/>
              <a:t>I go to _________________________________________________</a:t>
            </a:r>
          </a:p>
          <a:p>
            <a:pPr marL="457200" indent="-457200">
              <a:buFont typeface="+mj-lt"/>
              <a:buAutoNum type="arabicPeriod"/>
            </a:pPr>
            <a:r>
              <a:rPr lang="en-US" sz="2000" dirty="0" smtClean="0"/>
              <a:t>I’m good at_____________________________________________</a:t>
            </a:r>
          </a:p>
          <a:p>
            <a:pPr marL="457200" indent="-457200">
              <a:buFont typeface="+mj-lt"/>
              <a:buAutoNum type="arabicPeriod"/>
            </a:pPr>
            <a:r>
              <a:rPr lang="en-US" sz="2000" dirty="0" smtClean="0"/>
              <a:t>Signs of the times (social/political) include: ____________________</a:t>
            </a:r>
          </a:p>
          <a:p>
            <a:pPr marL="457200" indent="-457200">
              <a:buFont typeface="+mj-lt"/>
              <a:buAutoNum type="arabicPeriod"/>
            </a:pPr>
            <a:r>
              <a:rPr lang="en-US" sz="2000" dirty="0" smtClean="0"/>
              <a:t>After school/work, I hang out at _____________________________</a:t>
            </a:r>
          </a:p>
          <a:p>
            <a:pPr marL="457200" indent="-457200">
              <a:buFont typeface="+mj-lt"/>
              <a:buAutoNum type="arabicPeriod"/>
            </a:pPr>
            <a:r>
              <a:rPr lang="en-US" sz="2000" dirty="0" smtClean="0"/>
              <a:t>My friends and I eat __________________ and drink ____________</a:t>
            </a:r>
          </a:p>
          <a:p>
            <a:pPr marL="457200" indent="-457200">
              <a:buFont typeface="+mj-lt"/>
              <a:buAutoNum type="arabicPeriod"/>
            </a:pPr>
            <a:r>
              <a:rPr lang="en-US" sz="2000" dirty="0" smtClean="0"/>
              <a:t>Today, I’m wearing _______________________________________</a:t>
            </a:r>
          </a:p>
          <a:p>
            <a:pPr marL="457200" indent="-457200">
              <a:buFont typeface="+mj-lt"/>
              <a:buAutoNum type="arabicPeriod"/>
            </a:pPr>
            <a:r>
              <a:rPr lang="en-US" sz="2000" dirty="0" smtClean="0"/>
              <a:t>For fun, I _______________________________________________</a:t>
            </a:r>
          </a:p>
          <a:p>
            <a:pPr marL="457200" indent="-457200">
              <a:buFont typeface="+mj-lt"/>
              <a:buAutoNum type="arabicPeriod"/>
            </a:pPr>
            <a:r>
              <a:rPr lang="en-US" sz="2000" dirty="0" smtClean="0"/>
              <a:t>The music I listen to is ___________ and it is telling me to ________</a:t>
            </a:r>
          </a:p>
          <a:p>
            <a:pPr marL="457200" indent="-457200">
              <a:buFont typeface="+mj-lt"/>
              <a:buAutoNum type="arabicPeriod"/>
            </a:pPr>
            <a:r>
              <a:rPr lang="en-US" sz="2000" dirty="0" smtClean="0"/>
              <a:t>I’m worried about what will happen to me if _____________________</a:t>
            </a:r>
          </a:p>
          <a:p>
            <a:pPr marL="457200" indent="-457200">
              <a:buFont typeface="+mj-lt"/>
              <a:buAutoNum type="arabicPeriod"/>
            </a:pPr>
            <a:r>
              <a:rPr lang="en-US" sz="2000" dirty="0" smtClean="0"/>
              <a:t>I’m getting lots of pressure to ________________________________</a:t>
            </a:r>
          </a:p>
          <a:p>
            <a:pPr marL="457200" indent="-457200">
              <a:buFont typeface="+mj-lt"/>
              <a:buAutoNum type="arabicPeriod"/>
            </a:pPr>
            <a:r>
              <a:rPr lang="en-US" sz="2000" dirty="0" smtClean="0"/>
              <a:t>One thing I feel proud about is _______________________________</a:t>
            </a:r>
          </a:p>
        </p:txBody>
      </p:sp>
      <p:sp>
        <p:nvSpPr>
          <p:cNvPr id="5" name="Date Placeholder 4"/>
          <p:cNvSpPr>
            <a:spLocks noGrp="1"/>
          </p:cNvSpPr>
          <p:nvPr>
            <p:ph type="dt" sz="half" idx="10"/>
          </p:nvPr>
        </p:nvSpPr>
        <p:spPr/>
        <p:txBody>
          <a:bodyPr/>
          <a:lstStyle/>
          <a:p>
            <a:pPr>
              <a:defRPr/>
            </a:pPr>
            <a:r>
              <a:rPr lang="en-US" smtClean="0"/>
              <a:t>    </a:t>
            </a:r>
            <a:endParaRPr lang="en-US"/>
          </a:p>
        </p:txBody>
      </p:sp>
      <p:sp>
        <p:nvSpPr>
          <p:cNvPr id="6" name="Date Placeholder 5"/>
          <p:cNvSpPr>
            <a:spLocks noGrp="1"/>
          </p:cNvSpPr>
          <p:nvPr>
            <p:ph type="dt" sz="half" idx="11"/>
          </p:nvPr>
        </p:nvSpPr>
        <p:spPr/>
        <p:txBody>
          <a:bodyPr/>
          <a:lstStyle/>
          <a:p>
            <a:pPr>
              <a:defRPr/>
            </a:pPr>
            <a:r>
              <a:rPr lang="en-US" smtClean="0"/>
              <a:t>3.08</a:t>
            </a:r>
            <a:endParaRPr lang="en-US"/>
          </a:p>
        </p:txBody>
      </p:sp>
    </p:spTree>
    <p:extLst>
      <p:ext uri="{BB962C8B-B14F-4D97-AF65-F5344CB8AC3E}">
        <p14:creationId xmlns:p14="http://schemas.microsoft.com/office/powerpoint/2010/main" xmlns="" val="37919481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p:txBody>
          <a:bodyPr/>
          <a:lstStyle/>
          <a:p>
            <a:r>
              <a:rPr lang="en-US" dirty="0" smtClean="0"/>
              <a:t>Lucy Green:</a:t>
            </a:r>
          </a:p>
          <a:p>
            <a:r>
              <a:rPr lang="en-US" dirty="0" smtClean="0">
                <a:hlinkClick r:id="rId2"/>
              </a:rPr>
              <a:t>lgreen@mos.org</a:t>
            </a:r>
            <a:endParaRPr lang="en-US" dirty="0" smtClean="0"/>
          </a:p>
          <a:p>
            <a:r>
              <a:rPr lang="en-US" dirty="0" smtClean="0"/>
              <a:t>617-589-0344</a:t>
            </a:r>
            <a:endParaRPr lang="en-US" dirty="0"/>
          </a:p>
        </p:txBody>
      </p:sp>
      <p:sp>
        <p:nvSpPr>
          <p:cNvPr id="5" name="Date Placeholder 4"/>
          <p:cNvSpPr>
            <a:spLocks noGrp="1"/>
          </p:cNvSpPr>
          <p:nvPr>
            <p:ph type="dt" sz="half" idx="10"/>
          </p:nvPr>
        </p:nvSpPr>
        <p:spPr/>
        <p:txBody>
          <a:bodyPr/>
          <a:lstStyle/>
          <a:p>
            <a:pPr>
              <a:defRPr/>
            </a:pPr>
            <a:r>
              <a:rPr lang="en-US" smtClean="0"/>
              <a:t>    </a:t>
            </a:r>
            <a:endParaRPr lang="en-US"/>
          </a:p>
        </p:txBody>
      </p:sp>
      <p:sp>
        <p:nvSpPr>
          <p:cNvPr id="6" name="Date Placeholder 5"/>
          <p:cNvSpPr>
            <a:spLocks noGrp="1"/>
          </p:cNvSpPr>
          <p:nvPr>
            <p:ph type="dt" sz="half" idx="11"/>
          </p:nvPr>
        </p:nvSpPr>
        <p:spPr/>
        <p:txBody>
          <a:bodyPr/>
          <a:lstStyle/>
          <a:p>
            <a:pPr>
              <a:defRPr/>
            </a:pPr>
            <a:r>
              <a:rPr lang="en-US" smtClean="0"/>
              <a:t>3.08</a:t>
            </a:r>
            <a:endParaRPr lang="en-US"/>
          </a:p>
        </p:txBody>
      </p:sp>
    </p:spTree>
    <p:extLst>
      <p:ext uri="{BB962C8B-B14F-4D97-AF65-F5344CB8AC3E}">
        <p14:creationId xmlns:p14="http://schemas.microsoft.com/office/powerpoint/2010/main" xmlns="" val="2489878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 &amp; Agreements</a:t>
            </a:r>
            <a:endParaRPr lang="en-US" dirty="0"/>
          </a:p>
        </p:txBody>
      </p:sp>
      <p:sp>
        <p:nvSpPr>
          <p:cNvPr id="3" name="Text Placeholder 2"/>
          <p:cNvSpPr>
            <a:spLocks noGrp="1"/>
          </p:cNvSpPr>
          <p:nvPr>
            <p:ph type="body" sz="half" idx="1"/>
          </p:nvPr>
        </p:nvSpPr>
        <p:spPr>
          <a:xfrm>
            <a:off x="685799" y="1652588"/>
            <a:ext cx="8086534" cy="4766096"/>
          </a:xfrm>
        </p:spPr>
        <p:txBody>
          <a:bodyPr/>
          <a:lstStyle/>
          <a:p>
            <a:r>
              <a:rPr lang="en-US" dirty="0" smtClean="0"/>
              <a:t>Silence or Turn Off Phones</a:t>
            </a:r>
          </a:p>
          <a:p>
            <a:r>
              <a:rPr lang="en-US" dirty="0" smtClean="0"/>
              <a:t>Don’t Yuck My Yum</a:t>
            </a:r>
          </a:p>
          <a:p>
            <a:r>
              <a:rPr lang="en-US" dirty="0" smtClean="0"/>
              <a:t>Step Up Step Back</a:t>
            </a:r>
          </a:p>
          <a:p>
            <a:r>
              <a:rPr lang="en-US" dirty="0" smtClean="0"/>
              <a:t>Be Respectful</a:t>
            </a:r>
          </a:p>
          <a:p>
            <a:r>
              <a:rPr lang="en-US" dirty="0" smtClean="0"/>
              <a:t>Be Flexible</a:t>
            </a:r>
          </a:p>
          <a:p>
            <a:r>
              <a:rPr lang="en-US" dirty="0" smtClean="0"/>
              <a:t>Try On New Roles</a:t>
            </a:r>
          </a:p>
          <a:p>
            <a:r>
              <a:rPr lang="en-US" dirty="0" smtClean="0"/>
              <a:t>Ask for Help When you Need It</a:t>
            </a:r>
          </a:p>
          <a:p>
            <a:r>
              <a:rPr lang="en-US" dirty="0" smtClean="0"/>
              <a:t>Remember Youth Work starts with YOU Work</a:t>
            </a:r>
            <a:endParaRPr lang="en-US" dirty="0"/>
          </a:p>
        </p:txBody>
      </p:sp>
      <p:sp>
        <p:nvSpPr>
          <p:cNvPr id="5" name="Date Placeholder 4"/>
          <p:cNvSpPr>
            <a:spLocks noGrp="1"/>
          </p:cNvSpPr>
          <p:nvPr>
            <p:ph type="dt" sz="half" idx="10"/>
          </p:nvPr>
        </p:nvSpPr>
        <p:spPr/>
        <p:txBody>
          <a:bodyPr/>
          <a:lstStyle/>
          <a:p>
            <a:pPr>
              <a:defRPr/>
            </a:pPr>
            <a:r>
              <a:rPr lang="en-US" smtClean="0"/>
              <a:t>    </a:t>
            </a:r>
            <a:endParaRPr lang="en-US"/>
          </a:p>
        </p:txBody>
      </p:sp>
      <p:sp>
        <p:nvSpPr>
          <p:cNvPr id="6" name="Date Placeholder 5"/>
          <p:cNvSpPr>
            <a:spLocks noGrp="1"/>
          </p:cNvSpPr>
          <p:nvPr>
            <p:ph type="dt" sz="half" idx="11"/>
          </p:nvPr>
        </p:nvSpPr>
        <p:spPr/>
        <p:txBody>
          <a:bodyPr/>
          <a:lstStyle/>
          <a:p>
            <a:pPr>
              <a:defRPr/>
            </a:pPr>
            <a:r>
              <a:rPr lang="en-US" smtClean="0"/>
              <a:t>3.08</a:t>
            </a:r>
            <a:endParaRPr lang="en-US"/>
          </a:p>
        </p:txBody>
      </p:sp>
    </p:spTree>
    <p:extLst>
      <p:ext uri="{BB962C8B-B14F-4D97-AF65-F5344CB8AC3E}">
        <p14:creationId xmlns:p14="http://schemas.microsoft.com/office/powerpoint/2010/main" xmlns="" val="1516078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half" idx="1"/>
          </p:nvPr>
        </p:nvSpPr>
        <p:spPr>
          <a:xfrm>
            <a:off x="685799" y="1652588"/>
            <a:ext cx="8174988" cy="4114800"/>
          </a:xfrm>
        </p:spPr>
        <p:txBody>
          <a:bodyPr/>
          <a:lstStyle/>
          <a:p>
            <a:r>
              <a:rPr lang="en-US" dirty="0" smtClean="0"/>
              <a:t>Introductions</a:t>
            </a:r>
          </a:p>
          <a:p>
            <a:r>
              <a:rPr lang="en-US" dirty="0" smtClean="0"/>
              <a:t>Break out Rotations: 10 Minutes Each</a:t>
            </a:r>
          </a:p>
          <a:p>
            <a:pPr lvl="1"/>
            <a:r>
              <a:rPr lang="en-US" dirty="0" smtClean="0"/>
              <a:t>Employability &amp; Job Readiness</a:t>
            </a:r>
          </a:p>
          <a:p>
            <a:pPr lvl="1"/>
            <a:r>
              <a:rPr lang="en-US" dirty="0" smtClean="0"/>
              <a:t>Presentation &amp; Public Speaking</a:t>
            </a:r>
          </a:p>
          <a:p>
            <a:pPr lvl="1"/>
            <a:r>
              <a:rPr lang="en-US" dirty="0" smtClean="0"/>
              <a:t>Science Content &amp; Presentation</a:t>
            </a:r>
          </a:p>
          <a:p>
            <a:pPr lvl="1"/>
            <a:r>
              <a:rPr lang="en-US" dirty="0" smtClean="0"/>
              <a:t>College &amp; Career Preparedness</a:t>
            </a:r>
          </a:p>
          <a:p>
            <a:pPr lvl="1"/>
            <a:r>
              <a:rPr lang="en-US" dirty="0" smtClean="0"/>
              <a:t>Inquiry, Public Speaking, and Comfort talking to Visitors</a:t>
            </a:r>
          </a:p>
          <a:p>
            <a:r>
              <a:rPr lang="en-US" dirty="0" smtClean="0"/>
              <a:t>Debrief</a:t>
            </a:r>
          </a:p>
        </p:txBody>
      </p:sp>
      <p:sp>
        <p:nvSpPr>
          <p:cNvPr id="5" name="Date Placeholder 4"/>
          <p:cNvSpPr>
            <a:spLocks noGrp="1"/>
          </p:cNvSpPr>
          <p:nvPr>
            <p:ph type="dt" sz="half" idx="10"/>
          </p:nvPr>
        </p:nvSpPr>
        <p:spPr/>
        <p:txBody>
          <a:bodyPr/>
          <a:lstStyle/>
          <a:p>
            <a:pPr>
              <a:defRPr/>
            </a:pPr>
            <a:r>
              <a:rPr lang="en-US" smtClean="0"/>
              <a:t>    </a:t>
            </a:r>
            <a:endParaRPr lang="en-US"/>
          </a:p>
        </p:txBody>
      </p:sp>
      <p:sp>
        <p:nvSpPr>
          <p:cNvPr id="6" name="Date Placeholder 5"/>
          <p:cNvSpPr>
            <a:spLocks noGrp="1"/>
          </p:cNvSpPr>
          <p:nvPr>
            <p:ph type="dt" sz="half" idx="11"/>
          </p:nvPr>
        </p:nvSpPr>
        <p:spPr/>
        <p:txBody>
          <a:bodyPr/>
          <a:lstStyle/>
          <a:p>
            <a:pPr>
              <a:defRPr/>
            </a:pPr>
            <a:r>
              <a:rPr lang="en-US" smtClean="0"/>
              <a:t>3.08</a:t>
            </a:r>
            <a:endParaRPr lang="en-US"/>
          </a:p>
        </p:txBody>
      </p:sp>
    </p:spTree>
    <p:extLst>
      <p:ext uri="{BB962C8B-B14F-4D97-AF65-F5344CB8AC3E}">
        <p14:creationId xmlns:p14="http://schemas.microsoft.com/office/powerpoint/2010/main" xmlns="" val="2360498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Date Placeholder 3"/>
          <p:cNvSpPr>
            <a:spLocks noGrp="1"/>
          </p:cNvSpPr>
          <p:nvPr>
            <p:ph type="dt" sz="quarter" idx="10"/>
          </p:nvPr>
        </p:nvSpPr>
        <p:spPr/>
        <p:txBody>
          <a:bodyPr/>
          <a:lstStyle/>
          <a:p>
            <a:pPr>
              <a:defRPr/>
            </a:pPr>
            <a:r>
              <a:rPr lang="en-US" smtClean="0">
                <a:solidFill>
                  <a:srgbClr val="FFFFFF"/>
                </a:solidFill>
              </a:rPr>
              <a:t>3.08</a:t>
            </a:r>
          </a:p>
        </p:txBody>
      </p:sp>
      <p:sp>
        <p:nvSpPr>
          <p:cNvPr id="6147" name="Text Box 2055"/>
          <p:cNvSpPr txBox="1">
            <a:spLocks noChangeArrowheads="1"/>
          </p:cNvSpPr>
          <p:nvPr/>
        </p:nvSpPr>
        <p:spPr bwMode="auto">
          <a:xfrm>
            <a:off x="692958" y="1285728"/>
            <a:ext cx="7724416" cy="2039020"/>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endParaRPr lang="en-US" sz="4400" b="1" dirty="0">
              <a:solidFill>
                <a:srgbClr val="000000"/>
              </a:solidFill>
            </a:endParaRPr>
          </a:p>
          <a:p>
            <a:pPr algn="ctr" eaLnBrk="0" fontAlgn="base" hangingPunct="0">
              <a:spcBef>
                <a:spcPct val="0"/>
              </a:spcBef>
              <a:spcAft>
                <a:spcPct val="0"/>
              </a:spcAft>
            </a:pPr>
            <a:r>
              <a:rPr lang="en-US" sz="4400" b="1" dirty="0" smtClean="0">
                <a:solidFill>
                  <a:srgbClr val="000000"/>
                </a:solidFill>
                <a:latin typeface="Arial" charset="0"/>
                <a:ea typeface="ＭＳ Ｐゴシック" pitchFamily="34" charset="-128"/>
                <a:cs typeface="Arial" charset="0"/>
              </a:rPr>
              <a:t>Museum of Science, Boston</a:t>
            </a:r>
            <a:endParaRPr lang="en-US" sz="4400" b="1" dirty="0">
              <a:solidFill>
                <a:srgbClr val="000000"/>
              </a:solidFill>
              <a:latin typeface="Arial" charset="0"/>
              <a:ea typeface="ＭＳ Ｐゴシック" pitchFamily="34" charset="-128"/>
              <a:cs typeface="Arial" charset="0"/>
            </a:endParaRPr>
          </a:p>
          <a:p>
            <a:pPr algn="ctr" eaLnBrk="0" fontAlgn="base" hangingPunct="0">
              <a:spcBef>
                <a:spcPct val="0"/>
              </a:spcBef>
              <a:spcAft>
                <a:spcPct val="0"/>
              </a:spcAft>
            </a:pPr>
            <a:endParaRPr lang="en-US" sz="1050" b="1" dirty="0" smtClean="0">
              <a:solidFill>
                <a:srgbClr val="000000"/>
              </a:solidFill>
              <a:latin typeface="Arial" charset="0"/>
              <a:ea typeface="ＭＳ Ｐゴシック" pitchFamily="34" charset="-128"/>
              <a:cs typeface="Arial" charset="0"/>
            </a:endParaRPr>
          </a:p>
          <a:p>
            <a:pPr algn="ctr" eaLnBrk="0" fontAlgn="base" hangingPunct="0">
              <a:spcBef>
                <a:spcPct val="0"/>
              </a:spcBef>
              <a:spcAft>
                <a:spcPct val="0"/>
              </a:spcAft>
            </a:pPr>
            <a:r>
              <a:rPr lang="en-US" sz="2800" b="1" dirty="0" smtClean="0">
                <a:solidFill>
                  <a:srgbClr val="000000"/>
                </a:solidFill>
                <a:latin typeface="Arial" charset="0"/>
                <a:ea typeface="ＭＳ Ｐゴシック" pitchFamily="34" charset="-128"/>
                <a:cs typeface="Arial" charset="0"/>
              </a:rPr>
              <a:t>Youth Programs</a:t>
            </a:r>
          </a:p>
        </p:txBody>
      </p:sp>
      <p:sp>
        <p:nvSpPr>
          <p:cNvPr id="5" name="TextBox 4"/>
          <p:cNvSpPr txBox="1"/>
          <p:nvPr/>
        </p:nvSpPr>
        <p:spPr>
          <a:xfrm>
            <a:off x="4879935" y="5902643"/>
            <a:ext cx="3421834" cy="523220"/>
          </a:xfrm>
          <a:prstGeom prst="rect">
            <a:avLst/>
          </a:prstGeom>
          <a:noFill/>
        </p:spPr>
        <p:txBody>
          <a:bodyPr wrap="square" rtlCol="0">
            <a:spAutoFit/>
          </a:bodyPr>
          <a:lstStyle/>
          <a:p>
            <a:pPr algn="ctr"/>
            <a:r>
              <a:rPr lang="en-US" dirty="0" smtClean="0"/>
              <a:t>Maria Lewis</a:t>
            </a:r>
            <a:endParaRPr lang="en-US" dirty="0"/>
          </a:p>
        </p:txBody>
      </p:sp>
      <p:sp>
        <p:nvSpPr>
          <p:cNvPr id="8" name="TextBox 7"/>
          <p:cNvSpPr txBox="1"/>
          <p:nvPr/>
        </p:nvSpPr>
        <p:spPr>
          <a:xfrm>
            <a:off x="1304771" y="5937459"/>
            <a:ext cx="2387518" cy="523220"/>
          </a:xfrm>
          <a:prstGeom prst="rect">
            <a:avLst/>
          </a:prstGeom>
          <a:noFill/>
        </p:spPr>
        <p:txBody>
          <a:bodyPr wrap="square" rtlCol="0">
            <a:spAutoFit/>
          </a:bodyPr>
          <a:lstStyle/>
          <a:p>
            <a:pPr algn="ctr"/>
            <a:r>
              <a:rPr lang="en-US" dirty="0" err="1" smtClean="0"/>
              <a:t>Kalya</a:t>
            </a:r>
            <a:r>
              <a:rPr lang="en-US" dirty="0" smtClean="0"/>
              <a:t> Matos</a:t>
            </a:r>
            <a:endParaRPr lang="en-US" dirty="0"/>
          </a:p>
        </p:txBody>
      </p:sp>
      <p:pic>
        <p:nvPicPr>
          <p:cNvPr id="4" name="Picture 3" descr="20140523-trahan_aa-0327.jpg"/>
          <p:cNvPicPr>
            <a:picLocks noChangeAspect="1"/>
          </p:cNvPicPr>
          <p:nvPr/>
        </p:nvPicPr>
        <p:blipFill rotWithShape="1">
          <a:blip r:embed="rId3" cstate="print">
            <a:extLst>
              <a:ext uri="{28A0092B-C50C-407E-A947-70E740481C1C}">
                <a14:useLocalDpi xmlns:a14="http://schemas.microsoft.com/office/drawing/2010/main" xmlns="" val="0"/>
              </a:ext>
            </a:extLst>
          </a:blip>
          <a:srcRect l="17012" r="17308" b="7303"/>
          <a:stretch/>
        </p:blipFill>
        <p:spPr>
          <a:xfrm>
            <a:off x="1307084" y="3465303"/>
            <a:ext cx="2542503" cy="2392240"/>
          </a:xfrm>
          <a:prstGeom prst="rect">
            <a:avLst/>
          </a:prstGeom>
        </p:spPr>
      </p:pic>
      <p:pic>
        <p:nvPicPr>
          <p:cNvPr id="6" name="Picture 5" descr="photo 4[3] (2).JPG"/>
          <p:cNvPicPr>
            <a:picLocks noChangeAspect="1"/>
          </p:cNvPicPr>
          <p:nvPr/>
        </p:nvPicPr>
        <p:blipFill rotWithShape="1">
          <a:blip r:embed="rId4" cstate="print">
            <a:extLst>
              <a:ext uri="{28A0092B-C50C-407E-A947-70E740481C1C}">
                <a14:useLocalDpi xmlns:a14="http://schemas.microsoft.com/office/drawing/2010/main" xmlns="" val="0"/>
              </a:ext>
            </a:extLst>
          </a:blip>
          <a:srcRect l="56205" t="32442" r="19462" b="33968"/>
          <a:stretch/>
        </p:blipFill>
        <p:spPr>
          <a:xfrm>
            <a:off x="5444556" y="3642504"/>
            <a:ext cx="2225081" cy="2303640"/>
          </a:xfrm>
          <a:prstGeom prst="rect">
            <a:avLst/>
          </a:prstGeom>
        </p:spPr>
      </p:pic>
    </p:spTree>
    <p:extLst>
      <p:ext uri="{BB962C8B-B14F-4D97-AF65-F5344CB8AC3E}">
        <p14:creationId xmlns:p14="http://schemas.microsoft.com/office/powerpoint/2010/main" xmlns="" val="839404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4174405" y="2351650"/>
            <a:ext cx="4969597" cy="4506351"/>
          </a:xfrm>
          <a:prstGeom prst="rect">
            <a:avLst/>
          </a:prstGeom>
          <a:solidFill>
            <a:schemeClr val="tx1"/>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p:txBody>
      </p:sp>
      <p:pic>
        <p:nvPicPr>
          <p:cNvPr id="16" name="Picture 15" descr="imgres.jpg"/>
          <p:cNvPicPr>
            <a:picLocks noChangeAspect="1"/>
          </p:cNvPicPr>
          <p:nvPr/>
        </p:nvPicPr>
        <p:blipFill>
          <a:blip r:embed="rId3" cstate="print">
            <a:alphaModFix amt="31000"/>
            <a:extLst>
              <a:ext uri="{BEBA8EAE-BF5A-486C-A8C5-ECC9F3942E4B}">
                <a14:imgProps xmlns:a14="http://schemas.microsoft.com/office/drawing/2010/main" xmlns="">
                  <a14:imgLayer r:embed="rId4">
                    <a14:imgEffect>
                      <a14:saturation sat="0"/>
                    </a14:imgEffect>
                  </a14:imgLayer>
                </a14:imgProps>
              </a:ext>
              <a:ext uri="{28A0092B-C50C-407E-A947-70E740481C1C}">
                <a14:useLocalDpi xmlns:a14="http://schemas.microsoft.com/office/drawing/2010/main" xmlns="" val="0"/>
              </a:ext>
            </a:extLst>
          </a:blip>
          <a:stretch>
            <a:fillRect/>
          </a:stretch>
        </p:blipFill>
        <p:spPr>
          <a:xfrm>
            <a:off x="153083" y="1469779"/>
            <a:ext cx="1163913" cy="5249240"/>
          </a:xfrm>
          <a:prstGeom prst="rect">
            <a:avLst/>
          </a:prstGeom>
        </p:spPr>
      </p:pic>
      <p:sp>
        <p:nvSpPr>
          <p:cNvPr id="2" name="Title 1"/>
          <p:cNvSpPr>
            <a:spLocks noGrp="1"/>
          </p:cNvSpPr>
          <p:nvPr>
            <p:ph type="title"/>
          </p:nvPr>
        </p:nvSpPr>
        <p:spPr/>
        <p:txBody>
          <a:bodyPr/>
          <a:lstStyle/>
          <a:p>
            <a:r>
              <a:rPr lang="en-US" dirty="0" smtClean="0"/>
              <a:t>What Teens Do</a:t>
            </a:r>
            <a:endParaRPr lang="en-US" dirty="0"/>
          </a:p>
        </p:txBody>
      </p:sp>
      <p:sp>
        <p:nvSpPr>
          <p:cNvPr id="10" name="TextBox 9"/>
          <p:cNvSpPr txBox="1"/>
          <p:nvPr/>
        </p:nvSpPr>
        <p:spPr>
          <a:xfrm>
            <a:off x="1302699" y="5372343"/>
            <a:ext cx="5146254" cy="677108"/>
          </a:xfrm>
          <a:prstGeom prst="rect">
            <a:avLst/>
          </a:prstGeom>
          <a:noFill/>
        </p:spPr>
        <p:txBody>
          <a:bodyPr wrap="square" rtlCol="0">
            <a:spAutoFit/>
          </a:bodyPr>
          <a:lstStyle/>
          <a:p>
            <a:r>
              <a:rPr lang="en-US" sz="2400" dirty="0" smtClean="0"/>
              <a:t>Volunteer - 125 Teens </a:t>
            </a:r>
          </a:p>
          <a:p>
            <a:pPr marL="285750" indent="-285750">
              <a:buFont typeface="Arial"/>
              <a:buChar char="•"/>
            </a:pPr>
            <a:r>
              <a:rPr lang="en-US" sz="1400" dirty="0" smtClean="0"/>
              <a:t>Museum Educator</a:t>
            </a:r>
          </a:p>
        </p:txBody>
      </p:sp>
      <p:sp>
        <p:nvSpPr>
          <p:cNvPr id="11" name="TextBox 10"/>
          <p:cNvSpPr txBox="1"/>
          <p:nvPr/>
        </p:nvSpPr>
        <p:spPr>
          <a:xfrm>
            <a:off x="1315467" y="3294265"/>
            <a:ext cx="4385072" cy="1323439"/>
          </a:xfrm>
          <a:prstGeom prst="rect">
            <a:avLst/>
          </a:prstGeom>
          <a:noFill/>
        </p:spPr>
        <p:txBody>
          <a:bodyPr wrap="square" rtlCol="0">
            <a:spAutoFit/>
          </a:bodyPr>
          <a:lstStyle/>
          <a:p>
            <a:r>
              <a:rPr lang="en-US" sz="2400" dirty="0" smtClean="0"/>
              <a:t>Paid Internship - 55 Teens</a:t>
            </a:r>
          </a:p>
          <a:p>
            <a:pPr marL="285750" indent="-285750">
              <a:buFont typeface="Arial"/>
              <a:buChar char="•"/>
            </a:pPr>
            <a:r>
              <a:rPr lang="en-US" sz="1400" dirty="0" smtClean="0"/>
              <a:t>Museum Educator</a:t>
            </a:r>
          </a:p>
          <a:p>
            <a:pPr marL="285750" indent="-285750">
              <a:buFont typeface="Arial"/>
              <a:buChar char="•"/>
            </a:pPr>
            <a:r>
              <a:rPr lang="en-US" sz="1400" dirty="0" smtClean="0"/>
              <a:t>Project Based</a:t>
            </a:r>
          </a:p>
          <a:p>
            <a:pPr marL="742950" lvl="1" indent="-285750">
              <a:buFont typeface="Arial"/>
              <a:buChar char="•"/>
            </a:pPr>
            <a:r>
              <a:rPr lang="en-US" sz="1400" dirty="0" smtClean="0"/>
              <a:t>Working in a group to help create activities</a:t>
            </a:r>
          </a:p>
          <a:p>
            <a:pPr marL="285750" indent="-285750">
              <a:buFont typeface="Arial"/>
              <a:buChar char="•"/>
            </a:pPr>
            <a:r>
              <a:rPr lang="en-US" sz="1400" dirty="0" smtClean="0"/>
              <a:t>Role Model for Volunteers</a:t>
            </a:r>
          </a:p>
        </p:txBody>
      </p:sp>
      <p:sp>
        <p:nvSpPr>
          <p:cNvPr id="12" name="TextBox 11"/>
          <p:cNvSpPr txBox="1"/>
          <p:nvPr/>
        </p:nvSpPr>
        <p:spPr>
          <a:xfrm>
            <a:off x="1350359" y="1546124"/>
            <a:ext cx="5805750" cy="1107996"/>
          </a:xfrm>
          <a:prstGeom prst="rect">
            <a:avLst/>
          </a:prstGeom>
          <a:noFill/>
        </p:spPr>
        <p:txBody>
          <a:bodyPr wrap="square" rtlCol="0">
            <a:spAutoFit/>
          </a:bodyPr>
          <a:lstStyle/>
          <a:p>
            <a:r>
              <a:rPr lang="en-US" sz="2400" dirty="0" smtClean="0"/>
              <a:t>Program Assistant - 14 Teens </a:t>
            </a:r>
          </a:p>
          <a:p>
            <a:pPr marL="285750" indent="-285750">
              <a:buFont typeface="Arial"/>
              <a:buChar char="•"/>
            </a:pPr>
            <a:r>
              <a:rPr lang="en-US" sz="1400" dirty="0" smtClean="0"/>
              <a:t>Help Train Volunteers &amp; Interns</a:t>
            </a:r>
          </a:p>
          <a:p>
            <a:pPr marL="285750" indent="-285750">
              <a:buFont typeface="Arial"/>
              <a:buChar char="•"/>
            </a:pPr>
            <a:r>
              <a:rPr lang="en-US" sz="1400" dirty="0" smtClean="0"/>
              <a:t>Project Leaders for Intern Projects</a:t>
            </a:r>
          </a:p>
          <a:p>
            <a:pPr marL="285750" indent="-285750">
              <a:buFont typeface="Arial"/>
              <a:buChar char="•"/>
            </a:pPr>
            <a:r>
              <a:rPr lang="en-US" sz="1400" dirty="0" smtClean="0"/>
              <a:t>Plan &amp; Implement Teen Only Events</a:t>
            </a:r>
            <a:endParaRPr lang="en-US" sz="1400" dirty="0"/>
          </a:p>
        </p:txBody>
      </p:sp>
      <p:pic>
        <p:nvPicPr>
          <p:cNvPr id="20" name="Picture 19" descr="P1010642.jpg"/>
          <p:cNvPicPr>
            <a:picLocks noChangeAspect="1"/>
          </p:cNvPicPr>
          <p:nvPr/>
        </p:nvPicPr>
        <p:blipFill rotWithShape="1">
          <a:blip r:embed="rId5" cstate="print">
            <a:extLst>
              <a:ext uri="{28A0092B-C50C-407E-A947-70E740481C1C}">
                <a14:useLocalDpi xmlns:a14="http://schemas.microsoft.com/office/drawing/2010/main" xmlns="" val="0"/>
              </a:ext>
            </a:extLst>
          </a:blip>
          <a:srcRect l="4949" t="6203" r="3200" b="21142"/>
          <a:stretch/>
        </p:blipFill>
        <p:spPr>
          <a:xfrm>
            <a:off x="5749258" y="4867911"/>
            <a:ext cx="3017520" cy="1790136"/>
          </a:xfrm>
          <a:prstGeom prst="rect">
            <a:avLst/>
          </a:prstGeom>
        </p:spPr>
      </p:pic>
      <p:pic>
        <p:nvPicPr>
          <p:cNvPr id="25" name="Picture 24" descr="IMG_1302.jpg"/>
          <p:cNvPicPr>
            <a:picLocks noChangeAspect="1"/>
          </p:cNvPicPr>
          <p:nvPr/>
        </p:nvPicPr>
        <p:blipFill rotWithShape="1">
          <a:blip r:embed="rId6" cstate="print">
            <a:extLst>
              <a:ext uri="{28A0092B-C50C-407E-A947-70E740481C1C}">
                <a14:useLocalDpi xmlns:a14="http://schemas.microsoft.com/office/drawing/2010/main" xmlns="" val="0"/>
              </a:ext>
            </a:extLst>
          </a:blip>
          <a:srcRect t="18351" b="19410"/>
          <a:stretch/>
        </p:blipFill>
        <p:spPr>
          <a:xfrm>
            <a:off x="5741331" y="2339897"/>
            <a:ext cx="3017520" cy="2464272"/>
          </a:xfrm>
          <a:prstGeom prst="rect">
            <a:avLst/>
          </a:prstGeom>
        </p:spPr>
      </p:pic>
      <p:pic>
        <p:nvPicPr>
          <p:cNvPr id="15" name="Picture 14" descr="science-after-dark_2013-114.jpg"/>
          <p:cNvPicPr>
            <a:picLocks noChangeAspect="1"/>
          </p:cNvPicPr>
          <p:nvPr/>
        </p:nvPicPr>
        <p:blipFill rotWithShape="1">
          <a:blip r:embed="rId7" cstate="print">
            <a:extLst>
              <a:ext uri="{28A0092B-C50C-407E-A947-70E740481C1C}">
                <a14:useLocalDpi xmlns:a14="http://schemas.microsoft.com/office/drawing/2010/main" xmlns="" val="0"/>
              </a:ext>
            </a:extLst>
          </a:blip>
          <a:srcRect t="28000"/>
          <a:stretch/>
        </p:blipFill>
        <p:spPr>
          <a:xfrm>
            <a:off x="5737277" y="846634"/>
            <a:ext cx="3015367" cy="1447159"/>
          </a:xfrm>
          <a:prstGeom prst="rect">
            <a:avLst/>
          </a:prstGeom>
        </p:spPr>
      </p:pic>
    </p:spTree>
    <p:extLst>
      <p:ext uri="{BB962C8B-B14F-4D97-AF65-F5344CB8AC3E}">
        <p14:creationId xmlns:p14="http://schemas.microsoft.com/office/powerpoint/2010/main" xmlns="" val="744576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Employability &amp; Job Readiness</a:t>
            </a:r>
            <a:endParaRPr lang="en-US" sz="3200" dirty="0"/>
          </a:p>
        </p:txBody>
      </p:sp>
      <p:sp>
        <p:nvSpPr>
          <p:cNvPr id="5" name="Date Placeholder 4"/>
          <p:cNvSpPr>
            <a:spLocks noGrp="1"/>
          </p:cNvSpPr>
          <p:nvPr>
            <p:ph type="dt" sz="half" idx="10"/>
          </p:nvPr>
        </p:nvSpPr>
        <p:spPr/>
        <p:txBody>
          <a:bodyPr/>
          <a:lstStyle/>
          <a:p>
            <a:pPr>
              <a:defRPr/>
            </a:pPr>
            <a:r>
              <a:rPr lang="en-US" smtClean="0"/>
              <a:t>    </a:t>
            </a:r>
            <a:endParaRPr lang="en-US"/>
          </a:p>
        </p:txBody>
      </p:sp>
      <p:sp>
        <p:nvSpPr>
          <p:cNvPr id="6" name="Date Placeholder 5"/>
          <p:cNvSpPr>
            <a:spLocks noGrp="1"/>
          </p:cNvSpPr>
          <p:nvPr>
            <p:ph type="dt" sz="half" idx="11"/>
          </p:nvPr>
        </p:nvSpPr>
        <p:spPr/>
        <p:txBody>
          <a:bodyPr/>
          <a:lstStyle/>
          <a:p>
            <a:pPr>
              <a:defRPr/>
            </a:pPr>
            <a:r>
              <a:rPr lang="en-US" smtClean="0"/>
              <a:t>3.08</a:t>
            </a:r>
            <a:endParaRPr lang="en-US"/>
          </a:p>
        </p:txBody>
      </p:sp>
      <p:pic>
        <p:nvPicPr>
          <p:cNvPr id="8" name="Picture 7" descr="IMG_6592.JPG"/>
          <p:cNvPicPr>
            <a:picLocks noChangeAspect="1"/>
          </p:cNvPicPr>
          <p:nvPr/>
        </p:nvPicPr>
        <p:blipFill rotWithShape="1">
          <a:blip r:embed="rId3" cstate="print">
            <a:extLst>
              <a:ext uri="{28A0092B-C50C-407E-A947-70E740481C1C}">
                <a14:useLocalDpi xmlns:a14="http://schemas.microsoft.com/office/drawing/2010/main" xmlns="" val="0"/>
              </a:ext>
            </a:extLst>
          </a:blip>
          <a:srcRect t="5019"/>
          <a:stretch/>
        </p:blipFill>
        <p:spPr>
          <a:xfrm>
            <a:off x="397265" y="1527916"/>
            <a:ext cx="3565294" cy="2257584"/>
          </a:xfrm>
          <a:prstGeom prst="rect">
            <a:avLst/>
          </a:prstGeom>
        </p:spPr>
      </p:pic>
      <p:sp>
        <p:nvSpPr>
          <p:cNvPr id="16" name="Text Placeholder 2"/>
          <p:cNvSpPr txBox="1">
            <a:spLocks/>
          </p:cNvSpPr>
          <p:nvPr/>
        </p:nvSpPr>
        <p:spPr bwMode="auto">
          <a:xfrm>
            <a:off x="4179875" y="1528806"/>
            <a:ext cx="4206361" cy="22280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bg1"/>
                </a:solidFill>
                <a:latin typeface="Arial" charset="0"/>
                <a:ea typeface="+mn-ea"/>
                <a:cs typeface="+mn-cs"/>
              </a:defRPr>
            </a:lvl1pPr>
            <a:lvl2pPr marL="742950" indent="-285750" algn="l" rtl="0" eaLnBrk="0" fontAlgn="base" hangingPunct="0">
              <a:spcBef>
                <a:spcPct val="20000"/>
              </a:spcBef>
              <a:spcAft>
                <a:spcPct val="0"/>
              </a:spcAft>
              <a:buChar char="–"/>
              <a:defRPr sz="2400">
                <a:solidFill>
                  <a:schemeClr val="bg1"/>
                </a:solidFill>
                <a:latin typeface="Arial" charset="0"/>
                <a:ea typeface="+mn-ea"/>
              </a:defRPr>
            </a:lvl2pPr>
            <a:lvl3pPr marL="1143000" indent="-228600" algn="l" rtl="0" eaLnBrk="0" fontAlgn="base" hangingPunct="0">
              <a:spcBef>
                <a:spcPct val="20000"/>
              </a:spcBef>
              <a:spcAft>
                <a:spcPct val="0"/>
              </a:spcAft>
              <a:buChar char="•"/>
              <a:defRPr sz="2200">
                <a:solidFill>
                  <a:schemeClr val="bg1"/>
                </a:solidFill>
                <a:latin typeface="Arial" charset="0"/>
                <a:ea typeface="+mn-ea"/>
              </a:defRPr>
            </a:lvl3pPr>
            <a:lvl4pPr marL="1600200" indent="-228600" algn="l" rtl="0" eaLnBrk="0" fontAlgn="base" hangingPunct="0">
              <a:spcBef>
                <a:spcPct val="20000"/>
              </a:spcBef>
              <a:spcAft>
                <a:spcPct val="0"/>
              </a:spcAft>
              <a:buChar char="–"/>
              <a:defRPr sz="2000">
                <a:solidFill>
                  <a:schemeClr val="bg1"/>
                </a:solidFill>
                <a:latin typeface="Arial" charset="0"/>
                <a:ea typeface="+mn-ea"/>
              </a:defRPr>
            </a:lvl4pPr>
            <a:lvl5pPr marL="2057400" indent="-228600" algn="l" rtl="0" eaLnBrk="0" fontAlgn="base" hangingPunct="0">
              <a:spcBef>
                <a:spcPct val="20000"/>
              </a:spcBef>
              <a:spcAft>
                <a:spcPct val="0"/>
              </a:spcAft>
              <a:buChar char="»"/>
              <a:defRPr sz="2000">
                <a:solidFill>
                  <a:schemeClr val="bg1"/>
                </a:solidFill>
                <a:latin typeface="Arial" charset="0"/>
                <a:ea typeface="+mn-ea"/>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FontTx/>
              <a:buNone/>
            </a:pPr>
            <a:r>
              <a:rPr lang="en-US" sz="2000" b="1" dirty="0" smtClean="0"/>
              <a:t>Employability Skills: </a:t>
            </a:r>
          </a:p>
          <a:p>
            <a:r>
              <a:rPr lang="en-US" sz="1800" i="1" dirty="0" smtClean="0"/>
              <a:t>Juggling</a:t>
            </a:r>
            <a:r>
              <a:rPr lang="en-US" sz="1800" dirty="0" smtClean="0"/>
              <a:t> Responsibilities </a:t>
            </a:r>
          </a:p>
          <a:p>
            <a:r>
              <a:rPr lang="en-US" sz="1800" dirty="0" smtClean="0"/>
              <a:t>Communication Skills</a:t>
            </a:r>
          </a:p>
          <a:p>
            <a:r>
              <a:rPr lang="en-US" sz="1800" dirty="0" smtClean="0"/>
              <a:t>Getting and keeping a job</a:t>
            </a:r>
          </a:p>
          <a:p>
            <a:pPr lvl="1"/>
            <a:r>
              <a:rPr lang="en-US" sz="1400" dirty="0" smtClean="0"/>
              <a:t>Introducing &amp; Upholding Policies </a:t>
            </a:r>
          </a:p>
          <a:p>
            <a:endParaRPr lang="en-US" sz="1800" dirty="0" smtClean="0"/>
          </a:p>
          <a:p>
            <a:pPr marL="0" indent="0">
              <a:buNone/>
            </a:pPr>
            <a:endParaRPr lang="en-US" sz="1800" dirty="0" smtClean="0"/>
          </a:p>
        </p:txBody>
      </p:sp>
      <p:pic>
        <p:nvPicPr>
          <p:cNvPr id="9" name="Picture 8" descr="photo 1.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5400000">
            <a:off x="5259698" y="3655004"/>
            <a:ext cx="3447971" cy="2585979"/>
          </a:xfrm>
          <a:prstGeom prst="rect">
            <a:avLst/>
          </a:prstGeom>
        </p:spPr>
      </p:pic>
      <p:sp>
        <p:nvSpPr>
          <p:cNvPr id="12" name="Text Placeholder 2"/>
          <p:cNvSpPr txBox="1">
            <a:spLocks/>
          </p:cNvSpPr>
          <p:nvPr/>
        </p:nvSpPr>
        <p:spPr bwMode="auto">
          <a:xfrm>
            <a:off x="423614" y="4171891"/>
            <a:ext cx="5877500" cy="2483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bg1"/>
                </a:solidFill>
                <a:latin typeface="Arial" charset="0"/>
                <a:ea typeface="+mn-ea"/>
                <a:cs typeface="+mn-cs"/>
              </a:defRPr>
            </a:lvl1pPr>
            <a:lvl2pPr marL="742950" indent="-285750" algn="l" rtl="0" eaLnBrk="0" fontAlgn="base" hangingPunct="0">
              <a:spcBef>
                <a:spcPct val="20000"/>
              </a:spcBef>
              <a:spcAft>
                <a:spcPct val="0"/>
              </a:spcAft>
              <a:buChar char="–"/>
              <a:defRPr sz="2400">
                <a:solidFill>
                  <a:schemeClr val="bg1"/>
                </a:solidFill>
                <a:latin typeface="Arial" charset="0"/>
                <a:ea typeface="+mn-ea"/>
              </a:defRPr>
            </a:lvl2pPr>
            <a:lvl3pPr marL="1143000" indent="-228600" algn="l" rtl="0" eaLnBrk="0" fontAlgn="base" hangingPunct="0">
              <a:spcBef>
                <a:spcPct val="20000"/>
              </a:spcBef>
              <a:spcAft>
                <a:spcPct val="0"/>
              </a:spcAft>
              <a:buChar char="•"/>
              <a:defRPr sz="2200">
                <a:solidFill>
                  <a:schemeClr val="bg1"/>
                </a:solidFill>
                <a:latin typeface="Arial" charset="0"/>
                <a:ea typeface="+mn-ea"/>
              </a:defRPr>
            </a:lvl3pPr>
            <a:lvl4pPr marL="1600200" indent="-228600" algn="l" rtl="0" eaLnBrk="0" fontAlgn="base" hangingPunct="0">
              <a:spcBef>
                <a:spcPct val="20000"/>
              </a:spcBef>
              <a:spcAft>
                <a:spcPct val="0"/>
              </a:spcAft>
              <a:buChar char="–"/>
              <a:defRPr sz="2000">
                <a:solidFill>
                  <a:schemeClr val="bg1"/>
                </a:solidFill>
                <a:latin typeface="Arial" charset="0"/>
                <a:ea typeface="+mn-ea"/>
              </a:defRPr>
            </a:lvl4pPr>
            <a:lvl5pPr marL="2057400" indent="-228600" algn="l" rtl="0" eaLnBrk="0" fontAlgn="base" hangingPunct="0">
              <a:spcBef>
                <a:spcPct val="20000"/>
              </a:spcBef>
              <a:spcAft>
                <a:spcPct val="0"/>
              </a:spcAft>
              <a:buChar char="»"/>
              <a:defRPr sz="2000">
                <a:solidFill>
                  <a:schemeClr val="bg1"/>
                </a:solidFill>
                <a:latin typeface="Arial" charset="0"/>
                <a:ea typeface="+mn-ea"/>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FontTx/>
              <a:buNone/>
            </a:pPr>
            <a:r>
              <a:rPr lang="en-US" sz="2000" b="1" dirty="0" smtClean="0"/>
              <a:t>Tips and Tricks: </a:t>
            </a:r>
          </a:p>
          <a:p>
            <a:r>
              <a:rPr lang="en-US" sz="1800" dirty="0" smtClean="0"/>
              <a:t>Start with icebreakers that relate to the training</a:t>
            </a:r>
          </a:p>
          <a:p>
            <a:r>
              <a:rPr lang="en-US" sz="1800" dirty="0" smtClean="0"/>
              <a:t>Use Real Life Scenarios</a:t>
            </a:r>
          </a:p>
          <a:p>
            <a:r>
              <a:rPr lang="en-US" sz="1800" dirty="0" smtClean="0"/>
              <a:t>Make Things Interactive</a:t>
            </a:r>
          </a:p>
          <a:p>
            <a:r>
              <a:rPr lang="en-US" sz="1800" dirty="0" smtClean="0"/>
              <a:t>Debrief Everything</a:t>
            </a:r>
          </a:p>
          <a:p>
            <a:r>
              <a:rPr lang="en-US" sz="1800" dirty="0" smtClean="0"/>
              <a:t>Be Transparent</a:t>
            </a:r>
          </a:p>
          <a:p>
            <a:endParaRPr lang="en-US" sz="1800" dirty="0" smtClean="0"/>
          </a:p>
          <a:p>
            <a:pPr marL="0" indent="0">
              <a:buNone/>
            </a:pPr>
            <a:endParaRPr lang="en-US" sz="1800" dirty="0" smtClean="0"/>
          </a:p>
        </p:txBody>
      </p:sp>
    </p:spTree>
    <p:extLst>
      <p:ext uri="{BB962C8B-B14F-4D97-AF65-F5344CB8AC3E}">
        <p14:creationId xmlns:p14="http://schemas.microsoft.com/office/powerpoint/2010/main" xmlns="" val="4169205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5473" y="1010970"/>
            <a:ext cx="4178444" cy="992763"/>
          </a:xfrm>
        </p:spPr>
        <p:txBody>
          <a:bodyPr>
            <a:normAutofit fontScale="90000"/>
          </a:bodyPr>
          <a:lstStyle/>
          <a:p>
            <a:pPr algn="ctr"/>
            <a:r>
              <a:rPr lang="en-US" sz="3200" b="1" dirty="0">
                <a:solidFill>
                  <a:srgbClr val="0070C0"/>
                </a:solidFill>
              </a:rPr>
              <a:t/>
            </a:r>
            <a:br>
              <a:rPr lang="en-US" sz="3200" b="1" dirty="0">
                <a:solidFill>
                  <a:srgbClr val="0070C0"/>
                </a:solidFill>
              </a:rPr>
            </a:br>
            <a:r>
              <a:rPr lang="en-US" sz="3100" b="1" dirty="0">
                <a:solidFill>
                  <a:srgbClr val="005828"/>
                </a:solidFill>
              </a:rPr>
              <a:t>Community and Urban Science Enrichment Program </a:t>
            </a:r>
          </a:p>
        </p:txBody>
      </p:sp>
      <p:sp>
        <p:nvSpPr>
          <p:cNvPr id="3" name="Subtitle 2"/>
          <p:cNvSpPr>
            <a:spLocks noGrp="1"/>
          </p:cNvSpPr>
          <p:nvPr>
            <p:ph type="subTitle" idx="1"/>
          </p:nvPr>
        </p:nvSpPr>
        <p:spPr>
          <a:xfrm>
            <a:off x="1717097" y="4526100"/>
            <a:ext cx="5532836" cy="685800"/>
          </a:xfrm>
        </p:spPr>
        <p:txBody>
          <a:bodyPr>
            <a:noAutofit/>
          </a:bodyPr>
          <a:lstStyle/>
          <a:p>
            <a:pPr algn="l"/>
            <a:r>
              <a:rPr lang="en-US" sz="2400" b="1" dirty="0">
                <a:solidFill>
                  <a:srgbClr val="005828"/>
                </a:solidFill>
              </a:rPr>
              <a:t>Comprehensive, Year-Round Youth Development Program for Youth Grades 8-12 and Beyond!</a:t>
            </a:r>
          </a:p>
        </p:txBody>
      </p:sp>
      <p:sp>
        <p:nvSpPr>
          <p:cNvPr id="5" name="Subtitle 2"/>
          <p:cNvSpPr txBox="1">
            <a:spLocks/>
          </p:cNvSpPr>
          <p:nvPr/>
        </p:nvSpPr>
        <p:spPr>
          <a:xfrm>
            <a:off x="1717097" y="5830351"/>
            <a:ext cx="4527372" cy="685800"/>
          </a:xfrm>
          <a:prstGeom prst="rect">
            <a:avLst/>
          </a:prstGeom>
        </p:spPr>
        <p:txBody>
          <a:bodyPr vert="horz" lIns="91440" tIns="45720" rIns="91440" bIns="45720" rtlCol="0">
            <a:noAutofit/>
          </a:bodyPr>
          <a:lstStyle/>
          <a:p>
            <a:pPr fontAlgn="auto">
              <a:spcBef>
                <a:spcPct val="20000"/>
              </a:spcBef>
              <a:spcAft>
                <a:spcPts val="0"/>
              </a:spcAft>
              <a:buFont typeface="Arial" pitchFamily="34" charset="0"/>
              <a:buNone/>
              <a:defRPr/>
            </a:pPr>
            <a:r>
              <a:rPr lang="en-US" sz="2400" b="1" dirty="0">
                <a:solidFill>
                  <a:srgbClr val="005828"/>
                </a:solidFill>
                <a:latin typeface="Trebuchet MS"/>
                <a:ea typeface="+mn-ea"/>
                <a:cs typeface="+mn-cs"/>
              </a:rPr>
              <a:t>Engaging “At </a:t>
            </a:r>
            <a:r>
              <a:rPr lang="en-US" sz="2400" b="1" dirty="0" err="1">
                <a:solidFill>
                  <a:srgbClr val="005828"/>
                </a:solidFill>
                <a:latin typeface="Trebuchet MS"/>
                <a:ea typeface="+mn-ea"/>
                <a:cs typeface="+mn-cs"/>
              </a:rPr>
              <a:t>Potential”Youth</a:t>
            </a:r>
            <a:r>
              <a:rPr lang="en-US" sz="2400" b="1" dirty="0">
                <a:solidFill>
                  <a:srgbClr val="005828"/>
                </a:solidFill>
                <a:latin typeface="Trebuchet MS"/>
                <a:ea typeface="+mn-ea"/>
                <a:cs typeface="+mn-cs"/>
              </a:rPr>
              <a:t> for </a:t>
            </a:r>
            <a:r>
              <a:rPr lang="en-US" sz="2400" b="1" dirty="0" smtClean="0">
                <a:solidFill>
                  <a:srgbClr val="005828"/>
                </a:solidFill>
                <a:latin typeface="Trebuchet MS"/>
                <a:ea typeface="+mn-ea"/>
                <a:cs typeface="+mn-cs"/>
              </a:rPr>
              <a:t>21 </a:t>
            </a:r>
            <a:r>
              <a:rPr lang="en-US" sz="2400" b="1" dirty="0">
                <a:solidFill>
                  <a:srgbClr val="005828"/>
                </a:solidFill>
                <a:latin typeface="Trebuchet MS"/>
                <a:ea typeface="+mn-ea"/>
                <a:cs typeface="+mn-cs"/>
              </a:rPr>
              <a:t>years!</a:t>
            </a:r>
            <a:endParaRPr lang="en-US" sz="2400" b="1" u="sng" dirty="0">
              <a:solidFill>
                <a:srgbClr val="005828"/>
              </a:solidFill>
              <a:latin typeface="Trebuchet MS"/>
              <a:ea typeface="+mn-ea"/>
              <a:cs typeface="+mn-cs"/>
            </a:endParaRPr>
          </a:p>
        </p:txBody>
      </p:sp>
      <p:pic>
        <p:nvPicPr>
          <p:cNvPr id="12" name="Picture 5" descr="H:\pictures\CAUSE Pix\CAUSE folder\2009-2010 Program Year\explorers kayak trip\IMG_9680_2_2.JPG"/>
          <p:cNvPicPr>
            <a:picLocks noChangeAspect="1" noChangeArrowheads="1"/>
          </p:cNvPicPr>
          <p:nvPr/>
        </p:nvPicPr>
        <p:blipFill>
          <a:blip r:embed="rId3" cstate="print"/>
          <a:srcRect l="21348" t="27500" b="10000"/>
          <a:stretch>
            <a:fillRect/>
          </a:stretch>
        </p:blipFill>
        <p:spPr bwMode="auto">
          <a:xfrm>
            <a:off x="430089" y="2162270"/>
            <a:ext cx="4307260" cy="2353129"/>
          </a:xfrm>
          <a:prstGeom prst="rect">
            <a:avLst/>
          </a:prstGeom>
          <a:noFill/>
        </p:spPr>
      </p:pic>
      <p:pic>
        <p:nvPicPr>
          <p:cNvPr id="13" name="Picture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968737" y="2125861"/>
            <a:ext cx="3332019" cy="2362201"/>
          </a:xfrm>
          <a:prstGeom prst="rect">
            <a:avLst/>
          </a:prstGeom>
        </p:spPr>
      </p:pic>
      <p:pic>
        <p:nvPicPr>
          <p:cNvPr id="14" name="Picture 3"/>
          <p:cNvPicPr>
            <a:picLocks noChangeAspect="1" noChangeArrowheads="1"/>
          </p:cNvPicPr>
          <p:nvPr/>
        </p:nvPicPr>
        <p:blipFill>
          <a:blip r:embed="rId5" cstate="print"/>
          <a:srcRect/>
          <a:stretch>
            <a:fillRect/>
          </a:stretch>
        </p:blipFill>
        <p:spPr bwMode="auto">
          <a:xfrm>
            <a:off x="308760" y="4562392"/>
            <a:ext cx="1371600" cy="943325"/>
          </a:xfrm>
          <a:prstGeom prst="rect">
            <a:avLst/>
          </a:prstGeom>
          <a:noFill/>
          <a:ln w="9525">
            <a:noFill/>
            <a:miter lim="800000"/>
            <a:headEnd/>
            <a:tailEnd/>
          </a:ln>
          <a:effectLst/>
        </p:spPr>
      </p:pic>
      <p:pic>
        <p:nvPicPr>
          <p:cNvPr id="15" name="Picture 3"/>
          <p:cNvPicPr>
            <a:picLocks noChangeAspect="1" noChangeArrowheads="1"/>
          </p:cNvPicPr>
          <p:nvPr/>
        </p:nvPicPr>
        <p:blipFill>
          <a:blip r:embed="rId5" cstate="print"/>
          <a:srcRect/>
          <a:stretch>
            <a:fillRect/>
          </a:stretch>
        </p:blipFill>
        <p:spPr bwMode="auto">
          <a:xfrm>
            <a:off x="308760" y="5627518"/>
            <a:ext cx="1371600" cy="943325"/>
          </a:xfrm>
          <a:prstGeom prst="rect">
            <a:avLst/>
          </a:prstGeom>
          <a:noFill/>
          <a:ln w="9525">
            <a:noFill/>
            <a:miter lim="800000"/>
            <a:headEnd/>
            <a:tailEnd/>
          </a:ln>
          <a:effectLst/>
        </p:spPr>
      </p:pic>
      <p:pic>
        <p:nvPicPr>
          <p:cNvPr id="16" name="Picture 1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41633" y="225493"/>
            <a:ext cx="2827191" cy="1927081"/>
          </a:xfrm>
          <a:prstGeom prst="rect">
            <a:avLst/>
          </a:prstGeom>
        </p:spPr>
      </p:pic>
    </p:spTree>
    <p:extLst>
      <p:ext uri="{BB962C8B-B14F-4D97-AF65-F5344CB8AC3E}">
        <p14:creationId xmlns:p14="http://schemas.microsoft.com/office/powerpoint/2010/main" xmlns="" val="33772746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364" y="158770"/>
            <a:ext cx="6749805" cy="990600"/>
          </a:xfrm>
        </p:spPr>
        <p:txBody>
          <a:bodyPr>
            <a:normAutofit fontScale="90000"/>
          </a:bodyPr>
          <a:lstStyle/>
          <a:p>
            <a:r>
              <a:rPr lang="en-US" sz="3600" b="1" dirty="0">
                <a:solidFill>
                  <a:srgbClr val="0070C0"/>
                </a:solidFill>
                <a:latin typeface="Comic Sans MS" pitchFamily="66" charset="0"/>
              </a:rPr>
              <a:t>The CAUSE Program Combines </a:t>
            </a:r>
          </a:p>
        </p:txBody>
      </p:sp>
      <p:sp>
        <p:nvSpPr>
          <p:cNvPr id="3" name="Content Placeholder 2"/>
          <p:cNvSpPr>
            <a:spLocks noGrp="1"/>
          </p:cNvSpPr>
          <p:nvPr>
            <p:ph idx="1"/>
          </p:nvPr>
        </p:nvSpPr>
        <p:spPr>
          <a:xfrm>
            <a:off x="1229480" y="787959"/>
            <a:ext cx="2508214" cy="1066800"/>
          </a:xfrm>
        </p:spPr>
        <p:txBody>
          <a:bodyPr>
            <a:noAutofit/>
          </a:bodyPr>
          <a:lstStyle/>
          <a:p>
            <a:pPr>
              <a:buNone/>
            </a:pPr>
            <a:r>
              <a:rPr lang="en-US" sz="2000" b="1" dirty="0" smtClean="0">
                <a:solidFill>
                  <a:srgbClr val="005828"/>
                </a:solidFill>
              </a:rPr>
              <a:t>Science </a:t>
            </a:r>
            <a:r>
              <a:rPr lang="en-US" sz="2000" b="1" dirty="0">
                <a:solidFill>
                  <a:srgbClr val="005828"/>
                </a:solidFill>
              </a:rPr>
              <a:t>and </a:t>
            </a:r>
            <a:r>
              <a:rPr lang="en-US" sz="2000" b="1" dirty="0" smtClean="0">
                <a:solidFill>
                  <a:srgbClr val="005828"/>
                </a:solidFill>
              </a:rPr>
              <a:t>Field </a:t>
            </a:r>
          </a:p>
          <a:p>
            <a:pPr>
              <a:buNone/>
            </a:pPr>
            <a:r>
              <a:rPr lang="en-US" sz="2000" b="1" dirty="0" smtClean="0">
                <a:solidFill>
                  <a:srgbClr val="005828"/>
                </a:solidFill>
              </a:rPr>
              <a:t>Work Experiences</a:t>
            </a:r>
            <a:r>
              <a:rPr lang="en-US" sz="2000" b="1" dirty="0">
                <a:solidFill>
                  <a:srgbClr val="005828"/>
                </a:solidFill>
              </a:rPr>
              <a:t>! </a:t>
            </a:r>
          </a:p>
          <a:p>
            <a:pPr>
              <a:buNone/>
            </a:pPr>
            <a:r>
              <a:rPr lang="en-US" b="1" dirty="0">
                <a:solidFill>
                  <a:srgbClr val="00B050"/>
                </a:solidFill>
              </a:rPr>
              <a:t>             </a:t>
            </a:r>
          </a:p>
        </p:txBody>
      </p:sp>
      <p:sp>
        <p:nvSpPr>
          <p:cNvPr id="7" name="Content Placeholder 2"/>
          <p:cNvSpPr txBox="1">
            <a:spLocks/>
          </p:cNvSpPr>
          <p:nvPr/>
        </p:nvSpPr>
        <p:spPr>
          <a:xfrm>
            <a:off x="1193353" y="1966265"/>
            <a:ext cx="3453509" cy="1323843"/>
          </a:xfrm>
          <a:prstGeom prst="rect">
            <a:avLst/>
          </a:prstGeom>
        </p:spPr>
        <p:txBody>
          <a:bodyPr vert="horz" lIns="91440" tIns="45720" rIns="91440" bIns="45720" rtlCol="0">
            <a:noAutofit/>
          </a:bodyPr>
          <a:lstStyle/>
          <a:p>
            <a:pPr marL="342900" indent="-342900" fontAlgn="auto">
              <a:spcBef>
                <a:spcPct val="20000"/>
              </a:spcBef>
              <a:spcAft>
                <a:spcPts val="0"/>
              </a:spcAft>
              <a:defRPr/>
            </a:pPr>
            <a:r>
              <a:rPr lang="en-US" sz="2000" b="1" dirty="0" smtClean="0">
                <a:solidFill>
                  <a:srgbClr val="0070C0"/>
                </a:solidFill>
                <a:latin typeface="Trebuchet MS"/>
                <a:ea typeface="+mn-ea"/>
                <a:cs typeface="+mn-cs"/>
              </a:rPr>
              <a:t>Students Teach Summer </a:t>
            </a:r>
          </a:p>
          <a:p>
            <a:pPr marL="342900" indent="-342900" fontAlgn="auto">
              <a:spcBef>
                <a:spcPct val="20000"/>
              </a:spcBef>
              <a:spcAft>
                <a:spcPts val="0"/>
              </a:spcAft>
              <a:defRPr/>
            </a:pPr>
            <a:r>
              <a:rPr lang="en-US" sz="2000" b="1" dirty="0" smtClean="0">
                <a:solidFill>
                  <a:srgbClr val="0070C0"/>
                </a:solidFill>
                <a:latin typeface="Trebuchet MS"/>
                <a:ea typeface="+mn-ea"/>
                <a:cs typeface="+mn-cs"/>
              </a:rPr>
              <a:t>Camp to Younger Children</a:t>
            </a:r>
          </a:p>
          <a:p>
            <a:pPr marL="342900" indent="-342900" fontAlgn="auto">
              <a:spcBef>
                <a:spcPct val="20000"/>
              </a:spcBef>
              <a:spcAft>
                <a:spcPts val="0"/>
              </a:spcAft>
              <a:defRPr/>
            </a:pPr>
            <a:r>
              <a:rPr lang="en-US" sz="2000" b="1" dirty="0" smtClean="0">
                <a:solidFill>
                  <a:srgbClr val="0070C0"/>
                </a:solidFill>
                <a:latin typeface="Trebuchet MS"/>
                <a:ea typeface="+mn-ea"/>
                <a:cs typeface="+mn-cs"/>
              </a:rPr>
              <a:t>Using Creative Theatrical </a:t>
            </a:r>
          </a:p>
          <a:p>
            <a:pPr marL="342900" indent="-342900" fontAlgn="auto">
              <a:spcBef>
                <a:spcPct val="20000"/>
              </a:spcBef>
              <a:spcAft>
                <a:spcPts val="0"/>
              </a:spcAft>
              <a:defRPr/>
            </a:pPr>
            <a:r>
              <a:rPr lang="en-US" sz="2000" b="1" dirty="0" smtClean="0">
                <a:solidFill>
                  <a:srgbClr val="0070C0"/>
                </a:solidFill>
                <a:latin typeface="Trebuchet MS"/>
                <a:ea typeface="+mn-ea"/>
                <a:cs typeface="+mn-cs"/>
              </a:rPr>
              <a:t>Skits!</a:t>
            </a:r>
          </a:p>
        </p:txBody>
      </p:sp>
      <p:sp>
        <p:nvSpPr>
          <p:cNvPr id="8" name="Content Placeholder 2"/>
          <p:cNvSpPr txBox="1">
            <a:spLocks/>
          </p:cNvSpPr>
          <p:nvPr/>
        </p:nvSpPr>
        <p:spPr>
          <a:xfrm>
            <a:off x="824528" y="5214683"/>
            <a:ext cx="4211977" cy="1264521"/>
          </a:xfrm>
          <a:prstGeom prst="rect">
            <a:avLst/>
          </a:prstGeom>
        </p:spPr>
        <p:txBody>
          <a:bodyPr vert="horz" lIns="91440" tIns="45720" rIns="91440" bIns="45720" rtlCol="0">
            <a:normAutofit fontScale="25000" lnSpcReduction="20000"/>
          </a:bodyPr>
          <a:lstStyle/>
          <a:p>
            <a:pPr marL="342900" indent="-342900" fontAlgn="auto">
              <a:spcBef>
                <a:spcPct val="20000"/>
              </a:spcBef>
              <a:spcAft>
                <a:spcPts val="0"/>
              </a:spcAft>
              <a:defRPr/>
            </a:pPr>
            <a:r>
              <a:rPr lang="en-US" sz="8000" b="1" dirty="0" smtClean="0">
                <a:solidFill>
                  <a:srgbClr val="0070C0"/>
                </a:solidFill>
                <a:latin typeface="Trebuchet MS"/>
                <a:ea typeface="+mn-ea"/>
                <a:cs typeface="+mn-cs"/>
              </a:rPr>
              <a:t>	Science, Leadership, E-5 Model, and Theatrical Training up to 3 Days Per Week!</a:t>
            </a:r>
            <a:endParaRPr lang="en-US" sz="8000" b="1" dirty="0">
              <a:solidFill>
                <a:srgbClr val="0070C0"/>
              </a:solidFill>
              <a:latin typeface="Trebuchet MS"/>
              <a:ea typeface="+mn-ea"/>
              <a:cs typeface="+mn-cs"/>
            </a:endParaRPr>
          </a:p>
        </p:txBody>
      </p:sp>
      <p:sp>
        <p:nvSpPr>
          <p:cNvPr id="9" name="Content Placeholder 2"/>
          <p:cNvSpPr txBox="1">
            <a:spLocks/>
          </p:cNvSpPr>
          <p:nvPr/>
        </p:nvSpPr>
        <p:spPr>
          <a:xfrm>
            <a:off x="1193350" y="3843722"/>
            <a:ext cx="2942514" cy="1171916"/>
          </a:xfrm>
          <a:prstGeom prst="rect">
            <a:avLst/>
          </a:prstGeom>
        </p:spPr>
        <p:txBody>
          <a:bodyPr vert="horz" lIns="91440" tIns="45720" rIns="91440" bIns="45720" rtlCol="0">
            <a:noAutofit/>
          </a:bodyPr>
          <a:lstStyle/>
          <a:p>
            <a:pPr marL="342900" indent="-342900" fontAlgn="auto">
              <a:spcBef>
                <a:spcPct val="20000"/>
              </a:spcBef>
              <a:spcAft>
                <a:spcPts val="0"/>
              </a:spcAft>
              <a:defRPr/>
            </a:pPr>
            <a:r>
              <a:rPr lang="en-US" sz="2000" b="1" dirty="0">
                <a:solidFill>
                  <a:srgbClr val="005828"/>
                </a:solidFill>
                <a:latin typeface="Trebuchet MS"/>
                <a:ea typeface="+mn-ea"/>
                <a:cs typeface="+mn-cs"/>
              </a:rPr>
              <a:t>Paid </a:t>
            </a:r>
            <a:r>
              <a:rPr lang="en-US" sz="2000" b="1" dirty="0" smtClean="0">
                <a:solidFill>
                  <a:srgbClr val="005828"/>
                </a:solidFill>
                <a:latin typeface="Trebuchet MS"/>
                <a:ea typeface="+mn-ea"/>
                <a:cs typeface="+mn-cs"/>
              </a:rPr>
              <a:t>Work Experience</a:t>
            </a:r>
          </a:p>
          <a:p>
            <a:pPr marL="342900" indent="-342900" fontAlgn="auto">
              <a:spcBef>
                <a:spcPct val="20000"/>
              </a:spcBef>
              <a:spcAft>
                <a:spcPts val="0"/>
              </a:spcAft>
              <a:defRPr/>
            </a:pPr>
            <a:r>
              <a:rPr lang="en-US" sz="2000" b="1" dirty="0" smtClean="0">
                <a:solidFill>
                  <a:srgbClr val="005828"/>
                </a:solidFill>
                <a:latin typeface="Trebuchet MS"/>
                <a:ea typeface="+mn-ea"/>
                <a:cs typeface="+mn-cs"/>
              </a:rPr>
              <a:t> and Mentoring!</a:t>
            </a:r>
            <a:endParaRPr lang="en-US" sz="2000" b="1" dirty="0">
              <a:solidFill>
                <a:srgbClr val="005828"/>
              </a:solidFill>
              <a:latin typeface="Trebuchet MS"/>
              <a:ea typeface="+mn-ea"/>
              <a:cs typeface="+mn-cs"/>
            </a:endParaRPr>
          </a:p>
        </p:txBody>
      </p:sp>
      <p:pic>
        <p:nvPicPr>
          <p:cNvPr id="22" name="Picture 2"/>
          <p:cNvPicPr>
            <a:picLocks noChangeAspect="1" noChangeArrowheads="1"/>
          </p:cNvPicPr>
          <p:nvPr/>
        </p:nvPicPr>
        <p:blipFill>
          <a:blip r:embed="rId3" cstate="print"/>
          <a:srcRect/>
          <a:stretch>
            <a:fillRect/>
          </a:stretch>
        </p:blipFill>
        <p:spPr bwMode="auto">
          <a:xfrm>
            <a:off x="9851" y="825300"/>
            <a:ext cx="1188771" cy="742672"/>
          </a:xfrm>
          <a:prstGeom prst="rect">
            <a:avLst/>
          </a:prstGeom>
          <a:noFill/>
          <a:ln w="9525">
            <a:noFill/>
            <a:miter lim="800000"/>
            <a:headEnd/>
            <a:tailEnd/>
          </a:ln>
          <a:effectLst/>
        </p:spPr>
      </p:pic>
      <p:pic>
        <p:nvPicPr>
          <p:cNvPr id="23" name="Picture 2"/>
          <p:cNvPicPr>
            <a:picLocks noChangeAspect="1" noChangeArrowheads="1"/>
          </p:cNvPicPr>
          <p:nvPr/>
        </p:nvPicPr>
        <p:blipFill>
          <a:blip r:embed="rId4" cstate="print"/>
          <a:srcRect/>
          <a:stretch>
            <a:fillRect/>
          </a:stretch>
        </p:blipFill>
        <p:spPr bwMode="auto">
          <a:xfrm rot="20961581">
            <a:off x="127395" y="2301121"/>
            <a:ext cx="979720" cy="857313"/>
          </a:xfrm>
          <a:prstGeom prst="rect">
            <a:avLst/>
          </a:prstGeom>
          <a:noFill/>
          <a:ln w="9525">
            <a:noFill/>
            <a:miter lim="800000"/>
            <a:headEnd/>
            <a:tailEnd/>
          </a:ln>
          <a:effectLst/>
        </p:spPr>
      </p:pic>
      <p:pic>
        <p:nvPicPr>
          <p:cNvPr id="24" name="Picture 2"/>
          <p:cNvPicPr>
            <a:picLocks noChangeAspect="1" noChangeArrowheads="1"/>
          </p:cNvPicPr>
          <p:nvPr/>
        </p:nvPicPr>
        <p:blipFill>
          <a:blip r:embed="rId3" cstate="print"/>
          <a:srcRect/>
          <a:stretch>
            <a:fillRect/>
          </a:stretch>
        </p:blipFill>
        <p:spPr bwMode="auto">
          <a:xfrm>
            <a:off x="34445" y="3891579"/>
            <a:ext cx="1188771" cy="742672"/>
          </a:xfrm>
          <a:prstGeom prst="rect">
            <a:avLst/>
          </a:prstGeom>
          <a:noFill/>
          <a:ln w="9525">
            <a:noFill/>
            <a:miter lim="800000"/>
            <a:headEnd/>
            <a:tailEnd/>
          </a:ln>
          <a:effectLst/>
        </p:spPr>
      </p:pic>
      <p:pic>
        <p:nvPicPr>
          <p:cNvPr id="25" name="Picture 2"/>
          <p:cNvPicPr>
            <a:picLocks noChangeAspect="1" noChangeArrowheads="1"/>
          </p:cNvPicPr>
          <p:nvPr/>
        </p:nvPicPr>
        <p:blipFill>
          <a:blip r:embed="rId4" cstate="print"/>
          <a:srcRect/>
          <a:stretch>
            <a:fillRect/>
          </a:stretch>
        </p:blipFill>
        <p:spPr bwMode="auto">
          <a:xfrm rot="20961581">
            <a:off x="195933" y="5255375"/>
            <a:ext cx="979720" cy="857313"/>
          </a:xfrm>
          <a:prstGeom prst="rect">
            <a:avLst/>
          </a:prstGeom>
          <a:noFill/>
          <a:ln w="9525">
            <a:noFill/>
            <a:miter lim="800000"/>
            <a:headEnd/>
            <a:tailEnd/>
          </a:ln>
          <a:effectLst/>
        </p:spPr>
      </p:pic>
      <p:pic>
        <p:nvPicPr>
          <p:cNvPr id="26" name="Picture 25"/>
          <p:cNvPicPr>
            <a:picLocks noChangeAspect="1"/>
          </p:cNvPicPr>
          <p:nvPr/>
        </p:nvPicPr>
        <p:blipFill rotWithShape="1">
          <a:blip r:embed="rId5" cstate="print">
            <a:extLst>
              <a:ext uri="{28A0092B-C50C-407E-A947-70E740481C1C}">
                <a14:useLocalDpi xmlns:a14="http://schemas.microsoft.com/office/drawing/2010/main" xmlns="" val="0"/>
              </a:ext>
            </a:extLst>
          </a:blip>
          <a:srcRect l="1" t="-369" r="883" b="4287"/>
          <a:stretch/>
        </p:blipFill>
        <p:spPr>
          <a:xfrm>
            <a:off x="4992702" y="4243295"/>
            <a:ext cx="3247029" cy="2360705"/>
          </a:xfrm>
          <a:prstGeom prst="rect">
            <a:avLst/>
          </a:prstGeom>
        </p:spPr>
      </p:pic>
      <p:pic>
        <p:nvPicPr>
          <p:cNvPr id="29" name="Picture 28"/>
          <p:cNvPicPr>
            <a:picLocks noChangeAspect="1"/>
          </p:cNvPicPr>
          <p:nvPr/>
        </p:nvPicPr>
        <p:blipFill rotWithShape="1">
          <a:blip r:embed="rId6" cstate="print">
            <a:extLst>
              <a:ext uri="{28A0092B-C50C-407E-A947-70E740481C1C}">
                <a14:useLocalDpi xmlns:a14="http://schemas.microsoft.com/office/drawing/2010/main" xmlns="" val="0"/>
              </a:ext>
            </a:extLst>
          </a:blip>
          <a:srcRect b="20564"/>
          <a:stretch/>
        </p:blipFill>
        <p:spPr>
          <a:xfrm rot="21097196">
            <a:off x="4250603" y="736797"/>
            <a:ext cx="3207722" cy="1911050"/>
          </a:xfrm>
          <a:prstGeom prst="rect">
            <a:avLst/>
          </a:prstGeom>
        </p:spPr>
      </p:pic>
      <p:pic>
        <p:nvPicPr>
          <p:cNvPr id="28" name="Picture 3" descr="K:\dwittrock\astc 2013\IMG_2058.JPG"/>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13001" t="13846" r="3960"/>
          <a:stretch/>
        </p:blipFill>
        <p:spPr bwMode="auto">
          <a:xfrm rot="1125382">
            <a:off x="5867061" y="2158232"/>
            <a:ext cx="3051198" cy="2189882"/>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29"/>
          <p:cNvPicPr>
            <a:picLocks noChangeAspect="1"/>
          </p:cNvPicPr>
          <p:nvPr/>
        </p:nvPicPr>
        <p:blipFill rotWithShape="1">
          <a:blip r:embed="rId8" cstate="print">
            <a:extLst>
              <a:ext uri="{28A0092B-C50C-407E-A947-70E740481C1C}">
                <a14:useLocalDpi xmlns:a14="http://schemas.microsoft.com/office/drawing/2010/main" xmlns="" val="0"/>
              </a:ext>
            </a:extLst>
          </a:blip>
          <a:srcRect l="12017" t="15307" r="21459" b="3433"/>
          <a:stretch/>
        </p:blipFill>
        <p:spPr>
          <a:xfrm rot="20535151">
            <a:off x="4065454" y="2828234"/>
            <a:ext cx="2335573" cy="2139686"/>
          </a:xfrm>
          <a:prstGeom prst="rect">
            <a:avLst/>
          </a:prstGeom>
        </p:spPr>
      </p:pic>
    </p:spTree>
    <p:extLst>
      <p:ext uri="{BB962C8B-B14F-4D97-AF65-F5344CB8AC3E}">
        <p14:creationId xmlns:p14="http://schemas.microsoft.com/office/powerpoint/2010/main" xmlns="" val="19085298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1_Blank Presentation">
  <a:themeElements>
    <a:clrScheme name="">
      <a:dk1>
        <a:srgbClr val="9EA4AA"/>
      </a:dk1>
      <a:lt1>
        <a:srgbClr val="FFFFFF"/>
      </a:lt1>
      <a:dk2>
        <a:srgbClr val="000000"/>
      </a:dk2>
      <a:lt2>
        <a:srgbClr val="FFFFFF"/>
      </a:lt2>
      <a:accent1>
        <a:srgbClr val="F3B02D"/>
      </a:accent1>
      <a:accent2>
        <a:srgbClr val="909140"/>
      </a:accent2>
      <a:accent3>
        <a:srgbClr val="AAAAAA"/>
      </a:accent3>
      <a:accent4>
        <a:srgbClr val="DADADA"/>
      </a:accent4>
      <a:accent5>
        <a:srgbClr val="F8D4AD"/>
      </a:accent5>
      <a:accent6>
        <a:srgbClr val="828339"/>
      </a:accent6>
      <a:hlink>
        <a:srgbClr val="5B9BB8"/>
      </a:hlink>
      <a:folHlink>
        <a:srgbClr val="CB8E31"/>
      </a:folHlink>
    </a:clrScheme>
    <a:fontScheme name="1_Blank Presentation">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bg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16087</TotalTime>
  <Words>1202</Words>
  <Application>Microsoft Office PowerPoint</Application>
  <PresentationFormat>On-screen Show (4:3)</PresentationFormat>
  <Paragraphs>200</Paragraphs>
  <Slides>20</Slides>
  <Notes>11</Notes>
  <HiddenSlides>0</HiddenSlides>
  <MMClips>0</MMClips>
  <ScaleCrop>false</ScaleCrop>
  <HeadingPairs>
    <vt:vector size="8" baseType="variant">
      <vt:variant>
        <vt:lpstr>Theme</vt:lpstr>
      </vt:variant>
      <vt:variant>
        <vt:i4>5</vt:i4>
      </vt:variant>
      <vt:variant>
        <vt:lpstr>Embedded OLE Servers</vt:lpstr>
      </vt:variant>
      <vt:variant>
        <vt:i4>1</vt:i4>
      </vt:variant>
      <vt:variant>
        <vt:lpstr>Slide Titles</vt:lpstr>
      </vt:variant>
      <vt:variant>
        <vt:i4>20</vt:i4>
      </vt:variant>
      <vt:variant>
        <vt:lpstr>Custom Shows</vt:lpstr>
      </vt:variant>
      <vt:variant>
        <vt:i4>1</vt:i4>
      </vt:variant>
    </vt:vector>
  </HeadingPairs>
  <TitlesOfParts>
    <vt:vector size="27" baseType="lpstr">
      <vt:lpstr>1_Blank Presentation</vt:lpstr>
      <vt:lpstr>Office Theme</vt:lpstr>
      <vt:lpstr>Facet</vt:lpstr>
      <vt:lpstr>1_Office Theme</vt:lpstr>
      <vt:lpstr>2_Office Theme</vt:lpstr>
      <vt:lpstr>Acrobat Document</vt:lpstr>
      <vt:lpstr>Association of Science-Technology Centers Annual Conference October 18-October 21, 2014</vt:lpstr>
      <vt:lpstr>16 Candles</vt:lpstr>
      <vt:lpstr>Expectations &amp; Agreements</vt:lpstr>
      <vt:lpstr>Agenda</vt:lpstr>
      <vt:lpstr>Slide 5</vt:lpstr>
      <vt:lpstr>What Teens Do</vt:lpstr>
      <vt:lpstr>Employability &amp; Job Readiness</vt:lpstr>
      <vt:lpstr> Community and Urban Science Enrichment Program </vt:lpstr>
      <vt:lpstr>The CAUSE Program Combines </vt:lpstr>
      <vt:lpstr>At Our Table You Will…. </vt:lpstr>
      <vt:lpstr>Aquarium on Wheels Program</vt:lpstr>
      <vt:lpstr>What Aquarium on Wheels Means to Us</vt:lpstr>
      <vt:lpstr>Career and College Exploration</vt:lpstr>
      <vt:lpstr>College Workshop</vt:lpstr>
      <vt:lpstr>Career Pathways</vt:lpstr>
      <vt:lpstr>Pacific Science Center, Seattle, WA</vt:lpstr>
      <vt:lpstr>What Does A Discovery Corps Member Do?</vt:lpstr>
      <vt:lpstr>How Does A Discovery Corps Member Learn?</vt:lpstr>
      <vt:lpstr>Expectations &amp; Agreements</vt:lpstr>
      <vt:lpstr>Slide 20</vt:lpstr>
      <vt:lpstr>Timing</vt:lpstr>
    </vt:vector>
  </TitlesOfParts>
  <Company>_x0008_ᖤ]狴뿿_뿿_</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 G5</dc:creator>
  <cp:lastModifiedBy>GT</cp:lastModifiedBy>
  <cp:revision>352</cp:revision>
  <dcterms:created xsi:type="dcterms:W3CDTF">2005-03-24T20:43:42Z</dcterms:created>
  <dcterms:modified xsi:type="dcterms:W3CDTF">2014-11-19T15:24:52Z</dcterms:modified>
</cp:coreProperties>
</file>