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83400" cy="9240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ECFF"/>
    <a:srgbClr val="B7FFFF"/>
    <a:srgbClr val="CCFFFF"/>
    <a:srgbClr val="CC0000"/>
    <a:srgbClr val="000000"/>
    <a:srgbClr val="FFFFFF"/>
    <a:srgbClr val="34BA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900" y="0"/>
            <a:ext cx="29829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7288"/>
            <a:ext cx="29829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900" y="8777288"/>
            <a:ext cx="29829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16160C6-8296-41AB-803C-D06180C05EE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1963"/>
          </a:xfrm>
          <a:prstGeom prst="rect">
            <a:avLst/>
          </a:prstGeom>
        </p:spPr>
        <p:txBody>
          <a:bodyPr vert="horz" lIns="92135" tIns="46067" rIns="92135" bIns="46067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900" y="0"/>
            <a:ext cx="2982913" cy="461963"/>
          </a:xfrm>
          <a:prstGeom prst="rect">
            <a:avLst/>
          </a:prstGeom>
        </p:spPr>
        <p:txBody>
          <a:bodyPr vert="horz" lIns="92135" tIns="46067" rIns="92135" bIns="46067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135C557-1E89-4486-9363-6A572560325B}" type="datetimeFigureOut">
              <a:rPr lang="en-US"/>
              <a:pPr>
                <a:defRPr/>
              </a:pPr>
              <a:t>11/17/2014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3475" y="693738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35" tIns="46067" rIns="92135" bIns="46067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389438"/>
            <a:ext cx="5505450" cy="4157662"/>
          </a:xfrm>
          <a:prstGeom prst="rect">
            <a:avLst/>
          </a:prstGeom>
        </p:spPr>
        <p:txBody>
          <a:bodyPr vert="horz" lIns="92135" tIns="46067" rIns="92135" bIns="4606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288"/>
            <a:ext cx="2982913" cy="461962"/>
          </a:xfrm>
          <a:prstGeom prst="rect">
            <a:avLst/>
          </a:prstGeom>
        </p:spPr>
        <p:txBody>
          <a:bodyPr vert="horz" lIns="92135" tIns="46067" rIns="92135" bIns="46067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900" y="8777288"/>
            <a:ext cx="2982913" cy="461962"/>
          </a:xfrm>
          <a:prstGeom prst="rect">
            <a:avLst/>
          </a:prstGeom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D0A3E67-4358-4829-B6DE-B353B07066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360BDF2-9BCC-40D0-BD5C-4F2FF13529BF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33C80-2D81-4C7C-8549-B0BC6162B15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4D3C8-EBA3-4DDB-BD9C-3F8C242466B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E8719-E59C-46F8-864C-A58FE23AE3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9FA22-C4C5-4D86-B040-477FEC23705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AEC77-60B7-45A1-9C47-619C79F6DE5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78D79-EC8C-4004-BB6F-EA36965761E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7DFF2-D59F-4A6C-A5FF-8DC7BF0BCF1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63F5F-F801-441C-A8C4-03BA5D38ED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A2251-5177-4318-B29D-239DD3B793F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6F91A-21B9-44BD-9232-FE74E67769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35A9F-66DF-4E62-AF1B-FB315D5D30D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E4A503BB-3B38-4110-9580-5E0841A3ADF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vimeo.com/10993753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4600" y="6096000"/>
            <a:ext cx="6477000" cy="609600"/>
          </a:xfrm>
        </p:spPr>
        <p:txBody>
          <a:bodyPr/>
          <a:lstStyle/>
          <a:p>
            <a:pPr algn="r" eaLnBrk="1" hangingPunct="1"/>
            <a:r>
              <a:rPr lang="en-US" altLang="en-US" sz="1200" b="1" smtClean="0">
                <a:solidFill>
                  <a:schemeClr val="bg1"/>
                </a:solidFill>
                <a:latin typeface="Arial" charset="0"/>
                <a:cs typeface="Arial" charset="0"/>
              </a:rPr>
              <a:t>Association of Science-Technology Centers</a:t>
            </a:r>
            <a:br>
              <a:rPr lang="en-US" altLang="en-US" sz="1200" b="1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US" altLang="en-US" sz="1200" b="1" smtClean="0">
                <a:solidFill>
                  <a:schemeClr val="bg1"/>
                </a:solidFill>
                <a:latin typeface="Arial" charset="0"/>
                <a:cs typeface="Arial" charset="0"/>
              </a:rPr>
              <a:t>Annual Conference</a:t>
            </a:r>
            <a:br>
              <a:rPr lang="en-US" altLang="en-US" sz="1200" b="1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US" altLang="en-US" sz="1200" b="1" smtClean="0">
                <a:solidFill>
                  <a:schemeClr val="bg1"/>
                </a:solidFill>
                <a:latin typeface="Arial" charset="0"/>
                <a:cs typeface="Arial" charset="0"/>
              </a:rPr>
              <a:t>October 18-October 21, 2014</a:t>
            </a:r>
          </a:p>
        </p:txBody>
      </p:sp>
      <p:sp>
        <p:nvSpPr>
          <p:cNvPr id="2051" name="Subtitle 6"/>
          <p:cNvSpPr>
            <a:spLocks noGrp="1"/>
          </p:cNvSpPr>
          <p:nvPr>
            <p:ph type="subTitle" idx="1"/>
          </p:nvPr>
        </p:nvSpPr>
        <p:spPr>
          <a:xfrm>
            <a:off x="609600" y="0"/>
            <a:ext cx="8153400" cy="28956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altLang="en-US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buFont typeface="Arial" panose="020B0604020202020204" pitchFamily="34" charset="0"/>
              <a:buNone/>
              <a:defRPr/>
            </a:pPr>
            <a:endParaRPr lang="en-US" altLang="en-US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buFont typeface="Arial" panose="020B0604020202020204" pitchFamily="34" charset="0"/>
              <a:buNone/>
              <a:defRPr/>
            </a:pPr>
            <a:r>
              <a:rPr lang="en-US" altLang="en-US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Video of session + Q&amp;A  -  </a:t>
            </a:r>
            <a:r>
              <a:rPr lang="en-US" altLang="en-US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vimeo.com/109937539</a:t>
            </a:r>
            <a:endParaRPr lang="en-US" altLang="en-US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buFont typeface="Arial" panose="020B0604020202020204" pitchFamily="34" charset="0"/>
              <a:buNone/>
              <a:defRPr/>
            </a:pPr>
            <a:r>
              <a:rPr lang="en-US" alt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altLang="en-US" sz="11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US" altLang="en-US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13 min 40 sec</a:t>
            </a:r>
          </a:p>
          <a:p>
            <a:pPr algn="l" eaLnBrk="1" hangingPunct="1">
              <a:buFont typeface="Arial" panose="020B0604020202020204" pitchFamily="34" charset="0"/>
              <a:buNone/>
              <a:defRPr/>
            </a:pPr>
            <a:r>
              <a:rPr lang="en-US" sz="1200" dirty="0"/>
              <a:t/>
            </a:r>
            <a:br>
              <a:rPr lang="en-US" sz="1200" dirty="0"/>
            </a:br>
            <a:r>
              <a:rPr lang="en-US" sz="1400" u="sng" dirty="0"/>
              <a:t>Strand</a:t>
            </a:r>
            <a:r>
              <a:rPr lang="en-US" sz="1400" dirty="0"/>
              <a:t>: Leadership</a:t>
            </a:r>
            <a:br>
              <a:rPr lang="en-US" sz="1400" dirty="0"/>
            </a:br>
            <a:r>
              <a:rPr lang="en-US" sz="1400" u="sng" dirty="0"/>
              <a:t>Session ID</a:t>
            </a:r>
            <a:r>
              <a:rPr lang="en-US" sz="1400" dirty="0"/>
              <a:t>: 2664</a:t>
            </a:r>
            <a:br>
              <a:rPr lang="en-US" sz="1400" dirty="0"/>
            </a:br>
            <a:r>
              <a:rPr lang="en-US" sz="1400" dirty="0"/>
              <a:t>Sunday, October 19</a:t>
            </a:r>
            <a:r>
              <a:rPr lang="en-US" sz="1400" dirty="0" smtClean="0"/>
              <a:t>,</a:t>
            </a:r>
            <a:r>
              <a:rPr lang="en-US" sz="1400" dirty="0"/>
              <a:t> </a:t>
            </a:r>
            <a:r>
              <a:rPr lang="en-US" sz="1400" dirty="0" smtClean="0"/>
              <a:t>-1:00 -  </a:t>
            </a:r>
            <a:r>
              <a:rPr lang="en-US" sz="1400" dirty="0"/>
              <a:t>2:15 p.m. - Raleigh Convention Center, ASTC </a:t>
            </a:r>
            <a:r>
              <a:rPr lang="en-US" sz="1400" dirty="0" smtClean="0"/>
              <a:t>2014</a:t>
            </a:r>
          </a:p>
          <a:p>
            <a:pPr algn="l" eaLnBrk="1" hangingPunct="1">
              <a:buFont typeface="Arial" panose="020B0604020202020204" pitchFamily="34" charset="0"/>
              <a:buNone/>
              <a:defRPr/>
            </a:pPr>
            <a:endParaRPr lang="en-US" sz="1000" dirty="0"/>
          </a:p>
          <a:p>
            <a:pPr algn="l">
              <a:buFont typeface="Arial" panose="020B0604020202020204" pitchFamily="34" charset="0"/>
              <a:buNone/>
              <a:defRPr/>
            </a:pPr>
            <a:r>
              <a:rPr lang="en-US" sz="1400" u="sng" dirty="0" smtClean="0"/>
              <a:t>Description</a:t>
            </a:r>
            <a:r>
              <a:rPr lang="en-US" sz="1400" dirty="0" smtClean="0"/>
              <a:t>:</a:t>
            </a:r>
            <a:r>
              <a:rPr lang="en-US" sz="1400" dirty="0"/>
              <a:t> </a:t>
            </a:r>
            <a:endParaRPr lang="en-US" sz="1400" dirty="0" smtClean="0"/>
          </a:p>
          <a:p>
            <a:pPr algn="l">
              <a:buFont typeface="Arial" panose="020B0604020202020204" pitchFamily="34" charset="0"/>
              <a:buNone/>
              <a:defRPr/>
            </a:pPr>
            <a:r>
              <a:rPr lang="en-US" sz="1400" dirty="0" smtClean="0"/>
              <a:t>Science </a:t>
            </a:r>
            <a:r>
              <a:rPr lang="en-US" sz="1400" dirty="0"/>
              <a:t>centers operate in physical and virtual environments changing at such a rapid rate that it is challenging to keep up. Can we imagine future science centers without the legacy of buildings? In this visioning exercise a variety of viewpoints will open our minds to what could be possible</a:t>
            </a:r>
            <a:r>
              <a:rPr lang="en-US" sz="1400" dirty="0" smtClean="0"/>
              <a:t>.</a:t>
            </a:r>
          </a:p>
          <a:p>
            <a:pPr algn="l">
              <a:buFont typeface="Arial" panose="020B0604020202020204" pitchFamily="34" charset="0"/>
              <a:buNone/>
              <a:defRPr/>
            </a:pPr>
            <a:endParaRPr lang="en-US" sz="1000" dirty="0"/>
          </a:p>
          <a:p>
            <a:pPr algn="l">
              <a:buFont typeface="Arial" panose="020B0604020202020204" pitchFamily="34" charset="0"/>
              <a:buNone/>
              <a:defRPr/>
            </a:pPr>
            <a:r>
              <a:rPr lang="en-US" sz="1400" u="sng" dirty="0"/>
              <a:t>Session Leader</a:t>
            </a:r>
            <a:r>
              <a:rPr lang="en-US" sz="1400" dirty="0"/>
              <a:t>: Eli Kuslansky, Unified Field, Inc.</a:t>
            </a:r>
            <a:br>
              <a:rPr lang="en-US" sz="1400" dirty="0"/>
            </a:br>
            <a:r>
              <a:rPr lang="en-US" sz="1400" u="sng" dirty="0"/>
              <a:t>Session Moderator</a:t>
            </a:r>
            <a:r>
              <a:rPr lang="en-US" sz="1400" dirty="0"/>
              <a:t>: Kathy Gustafson-Hilton, Hands On! Inc</a:t>
            </a:r>
            <a:r>
              <a:rPr lang="en-US" sz="1400" dirty="0" smtClean="0"/>
              <a:t>.</a:t>
            </a:r>
          </a:p>
          <a:p>
            <a:pPr algn="l">
              <a:buFont typeface="Arial" panose="020B0604020202020204" pitchFamily="34" charset="0"/>
              <a:buNone/>
              <a:defRPr/>
            </a:pPr>
            <a:endParaRPr lang="en-US" sz="1000" dirty="0"/>
          </a:p>
          <a:p>
            <a:pPr algn="l">
              <a:buFont typeface="Arial" panose="020B0604020202020204" pitchFamily="34" charset="0"/>
              <a:buNone/>
              <a:defRPr/>
            </a:pPr>
            <a:r>
              <a:rPr lang="en-US" sz="1400" u="sng" dirty="0"/>
              <a:t>Presenters (in order of appearance):</a:t>
            </a:r>
            <a:r>
              <a:rPr lang="en-US" sz="1400" dirty="0"/>
              <a:t> </a:t>
            </a:r>
            <a:br>
              <a:rPr lang="en-US" sz="1400" dirty="0"/>
            </a:br>
            <a:r>
              <a:rPr lang="en-US" sz="1400" dirty="0"/>
              <a:t>- Paul </a:t>
            </a:r>
            <a:r>
              <a:rPr lang="en-US" sz="1400" dirty="0" err="1"/>
              <a:t>Orselli</a:t>
            </a:r>
            <a:r>
              <a:rPr lang="en-US" sz="1400" dirty="0"/>
              <a:t>, POW! (Paul </a:t>
            </a:r>
            <a:r>
              <a:rPr lang="en-US" sz="1400" dirty="0" err="1"/>
              <a:t>Orselli</a:t>
            </a:r>
            <a:r>
              <a:rPr lang="en-US" sz="1400" dirty="0"/>
              <a:t> Workshop) @ 3,30</a:t>
            </a:r>
            <a:br>
              <a:rPr lang="en-US" sz="1400" dirty="0"/>
            </a:br>
            <a:r>
              <a:rPr lang="en-US" sz="1400" dirty="0"/>
              <a:t>- Troy Livingston, Museum of Life and Science @ 10,30</a:t>
            </a:r>
            <a:br>
              <a:rPr lang="en-US" sz="1400" dirty="0"/>
            </a:br>
            <a:r>
              <a:rPr lang="en-US" sz="1400" dirty="0"/>
              <a:t>- Phoebe </a:t>
            </a:r>
            <a:r>
              <a:rPr lang="en-US" sz="1400" dirty="0" err="1"/>
              <a:t>Schenker</a:t>
            </a:r>
            <a:r>
              <a:rPr lang="en-US" sz="1400" dirty="0"/>
              <a:t>, EHDD Architecture @ 17,21</a:t>
            </a:r>
            <a:br>
              <a:rPr lang="en-US" sz="1400" dirty="0"/>
            </a:br>
            <a:r>
              <a:rPr lang="en-US" sz="1400" dirty="0"/>
              <a:t>- Julie Bowen @ 24,03</a:t>
            </a:r>
            <a:br>
              <a:rPr lang="en-US" sz="1400" dirty="0"/>
            </a:br>
            <a:r>
              <a:rPr lang="en-US" sz="1400" dirty="0"/>
              <a:t>- Eli Kuslansky, Unified Field @ 30,52</a:t>
            </a:r>
            <a:br>
              <a:rPr lang="en-US" sz="1400" dirty="0"/>
            </a:br>
            <a:r>
              <a:rPr lang="en-US" sz="1400" dirty="0"/>
              <a:t>- Joanna Haas, Kentucky Science Center @ 37,57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alt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00" name="Picture 5" descr="2013_Webbanner_final_600x150_RGB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6096000"/>
            <a:ext cx="37528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Box 5"/>
          <p:cNvSpPr txBox="1">
            <a:spLocks noChangeArrowheads="1"/>
          </p:cNvSpPr>
          <p:nvPr/>
        </p:nvSpPr>
        <p:spPr bwMode="auto">
          <a:xfrm>
            <a:off x="3886200" y="6096000"/>
            <a:ext cx="5181600" cy="646113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n-US" altLang="en-US" sz="1200" b="1">
                <a:solidFill>
                  <a:schemeClr val="bg1"/>
                </a:solidFill>
              </a:rPr>
              <a:t>Association of Science-Technology Centers(ASTC)</a:t>
            </a:r>
          </a:p>
          <a:p>
            <a:pPr algn="r" eaLnBrk="1" hangingPunct="1"/>
            <a:r>
              <a:rPr lang="en-US" altLang="en-US" sz="1200" b="1">
                <a:solidFill>
                  <a:schemeClr val="bg1"/>
                </a:solidFill>
              </a:rPr>
              <a:t>Annual Conference</a:t>
            </a:r>
          </a:p>
          <a:p>
            <a:pPr algn="r" eaLnBrk="1" hangingPunct="1"/>
            <a:r>
              <a:rPr lang="en-US" altLang="en-US" sz="1200" b="1">
                <a:solidFill>
                  <a:schemeClr val="bg1"/>
                </a:solidFill>
              </a:rPr>
              <a:t>October 18-21,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1278</TotalTime>
  <Words>31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Association of Science-Technology Centers Annual Conference October 18-October 21, 2014</vt:lpstr>
    </vt:vector>
  </TitlesOfParts>
  <Company>ASTC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of Science-Technology  Annual Conference October 31-November 1, 2009</dc:title>
  <dc:creator>Sheryl Thorpe</dc:creator>
  <cp:lastModifiedBy>GT</cp:lastModifiedBy>
  <cp:revision>127</cp:revision>
  <dcterms:created xsi:type="dcterms:W3CDTF">2009-02-02T20:35:43Z</dcterms:created>
  <dcterms:modified xsi:type="dcterms:W3CDTF">2014-11-17T14:57:35Z</dcterms:modified>
</cp:coreProperties>
</file>