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charts/chart10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4" r:id="rId16"/>
    <p:sldMasterId id="2147483893" r:id="rId17"/>
  </p:sldMasterIdLst>
  <p:notesMasterIdLst>
    <p:notesMasterId r:id="rId55"/>
  </p:notesMasterIdLst>
  <p:handoutMasterIdLst>
    <p:handoutMasterId r:id="rId56"/>
  </p:handoutMasterIdLst>
  <p:sldIdLst>
    <p:sldId id="256" r:id="rId18"/>
    <p:sldId id="451" r:id="rId19"/>
    <p:sldId id="453" r:id="rId20"/>
    <p:sldId id="452" r:id="rId21"/>
    <p:sldId id="498" r:id="rId22"/>
    <p:sldId id="456" r:id="rId23"/>
    <p:sldId id="491" r:id="rId24"/>
    <p:sldId id="535" r:id="rId25"/>
    <p:sldId id="536" r:id="rId26"/>
    <p:sldId id="462" r:id="rId27"/>
    <p:sldId id="504" r:id="rId28"/>
    <p:sldId id="507" r:id="rId29"/>
    <p:sldId id="509" r:id="rId30"/>
    <p:sldId id="515" r:id="rId31"/>
    <p:sldId id="508" r:id="rId32"/>
    <p:sldId id="501" r:id="rId33"/>
    <p:sldId id="525" r:id="rId34"/>
    <p:sldId id="517" r:id="rId35"/>
    <p:sldId id="469" r:id="rId36"/>
    <p:sldId id="476" r:id="rId37"/>
    <p:sldId id="512" r:id="rId38"/>
    <p:sldId id="513" r:id="rId39"/>
    <p:sldId id="532" r:id="rId40"/>
    <p:sldId id="528" r:id="rId41"/>
    <p:sldId id="519" r:id="rId42"/>
    <p:sldId id="518" r:id="rId43"/>
    <p:sldId id="521" r:id="rId44"/>
    <p:sldId id="488" r:id="rId45"/>
    <p:sldId id="529" r:id="rId46"/>
    <p:sldId id="522" r:id="rId47"/>
    <p:sldId id="524" r:id="rId48"/>
    <p:sldId id="526" r:id="rId49"/>
    <p:sldId id="412" r:id="rId50"/>
    <p:sldId id="483" r:id="rId51"/>
    <p:sldId id="534" r:id="rId52"/>
    <p:sldId id="514" r:id="rId53"/>
    <p:sldId id="367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1C8BAC"/>
    <a:srgbClr val="1E16BA"/>
    <a:srgbClr val="E87618"/>
    <a:srgbClr val="A36919"/>
    <a:srgbClr val="00346C"/>
    <a:srgbClr val="FFFFFF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4" autoAdjust="0"/>
    <p:restoredTop sz="85444" autoAdjust="0"/>
  </p:normalViewPr>
  <p:slideViewPr>
    <p:cSldViewPr>
      <p:cViewPr>
        <p:scale>
          <a:sx n="90" d="100"/>
          <a:sy n="90" d="100"/>
        </p:scale>
        <p:origin x="2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482" y="301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9792193235632006"/>
          <c:y val="1.5547462817147903E-2"/>
          <c:w val="0.38506396664829706"/>
          <c:h val="0.958440944881890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Sheet1!$A$2:$A$5</c:f>
              <c:strCache>
                <c:ptCount val="4"/>
                <c:pt idx="0">
                  <c:v>College or university</c:v>
                </c:pt>
                <c:pt idx="1">
                  <c:v>Informal learning institution</c:v>
                </c:pt>
                <c:pt idx="2">
                  <c:v>Media design and production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0.39300000000000007</c:v>
                </c:pt>
                <c:pt idx="1">
                  <c:v>0.20800000000000002</c:v>
                </c:pt>
                <c:pt idx="2">
                  <c:v>0.20500000000000002</c:v>
                </c:pt>
                <c:pt idx="3">
                  <c:v>0.19400000000000003</c:v>
                </c:pt>
              </c:numCache>
            </c:numRef>
          </c:val>
        </c:ser>
        <c:gapWidth val="100"/>
        <c:axId val="140429568"/>
        <c:axId val="140428416"/>
      </c:barChart>
      <c:valAx>
        <c:axId val="140428416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40429568"/>
        <c:crosses val="autoZero"/>
        <c:crossBetween val="between"/>
      </c:valAx>
      <c:catAx>
        <c:axId val="14042956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0428416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2200259665050807"/>
          <c:y val="3.2214129483814503E-2"/>
          <c:w val="0.46098330235411006"/>
          <c:h val="0.9417742782152230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Awareness, knowledge, or understanding</c:v>
                </c:pt>
                <c:pt idx="1">
                  <c:v>Skills</c:v>
                </c:pt>
                <c:pt idx="2">
                  <c:v>Behavior</c:v>
                </c:pt>
                <c:pt idx="3">
                  <c:v>Attitude</c:v>
                </c:pt>
                <c:pt idx="4">
                  <c:v>Engagement or interest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0.63400000000000012</c:v>
                </c:pt>
                <c:pt idx="1">
                  <c:v>0.34700000000000003</c:v>
                </c:pt>
                <c:pt idx="2">
                  <c:v>0.32700000000000007</c:v>
                </c:pt>
                <c:pt idx="3">
                  <c:v>0.23300000000000001</c:v>
                </c:pt>
                <c:pt idx="4">
                  <c:v>0.21300000000000002</c:v>
                </c:pt>
              </c:numCache>
            </c:numRef>
          </c:val>
        </c:ser>
        <c:gapWidth val="100"/>
        <c:axId val="4174976"/>
        <c:axId val="4160896"/>
      </c:barChart>
      <c:valAx>
        <c:axId val="4160896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4174976"/>
        <c:crosses val="autoZero"/>
        <c:crossBetween val="between"/>
      </c:valAx>
      <c:catAx>
        <c:axId val="4174976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60896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9792193235632006"/>
          <c:y val="0.12110304492285302"/>
          <c:w val="0.38506396664829706"/>
          <c:h val="0.8528853943835061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Sheet1!$A$2:$A$5</c:f>
              <c:strCache>
                <c:ptCount val="4"/>
                <c:pt idx="0">
                  <c:v>Research in Service to Practice</c:v>
                </c:pt>
                <c:pt idx="1">
                  <c:v>Full-scale Development</c:v>
                </c:pt>
                <c:pt idx="2">
                  <c:v>Innovations in Development</c:v>
                </c:pt>
                <c:pt idx="3">
                  <c:v>Broad Implementation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0.33300000000000007</c:v>
                </c:pt>
                <c:pt idx="1">
                  <c:v>0.33300000000000007</c:v>
                </c:pt>
                <c:pt idx="2">
                  <c:v>0.21200000000000002</c:v>
                </c:pt>
                <c:pt idx="3">
                  <c:v>0.12100000000000001</c:v>
                </c:pt>
              </c:numCache>
            </c:numRef>
          </c:val>
        </c:ser>
        <c:gapWidth val="100"/>
        <c:axId val="48216704"/>
        <c:axId val="48215168"/>
      </c:barChart>
      <c:valAx>
        <c:axId val="48215168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48216704"/>
        <c:crosses val="autoZero"/>
        <c:crossBetween val="between"/>
      </c:valAx>
      <c:catAx>
        <c:axId val="48216704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215168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0383953766342601"/>
          <c:y val="3.0866366089684398E-2"/>
          <c:w val="0.56061661306421207"/>
          <c:h val="0.8573392794725190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8BAC"/>
            </a:solidFill>
            <a:ln>
              <a:noFill/>
            </a:ln>
          </c:spPr>
          <c:dLbls>
            <c:dLbl>
              <c:idx val="1"/>
              <c:layout>
                <c:manualLayout>
                  <c:x val="2.3115596465934111E-3"/>
                  <c:y val="2.806033280880290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rgbClr val="1C8BAC"/>
                        </a:solidFill>
                      </a:rPr>
                      <a:t>2%</a:t>
                    </a:r>
                    <a:endParaRPr lang="en-US" dirty="0">
                      <a:solidFill>
                        <a:srgbClr val="1C8BAC"/>
                      </a:solidFill>
                    </a:endParaRPr>
                  </a:p>
                </c:rich>
              </c:tx>
              <c:dLblPos val="outEnd"/>
              <c:showVal val="1"/>
            </c:dLbl>
            <c:numFmt formatCode="0%" sourceLinked="0"/>
            <c:spPr>
              <a:noFill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Other</c:v>
                </c:pt>
                <c:pt idx="1">
                  <c:v>Experimental</c:v>
                </c:pt>
                <c:pt idx="2">
                  <c:v>Quasi-experimental</c:v>
                </c:pt>
                <c:pt idx="3">
                  <c:v>Quantitative, no comparison group</c:v>
                </c:pt>
                <c:pt idx="4">
                  <c:v>Qualitative, no comparison group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0.13500000000000001</c:v>
                </c:pt>
                <c:pt idx="1">
                  <c:v>2.1000000000000005E-2</c:v>
                </c:pt>
                <c:pt idx="2">
                  <c:v>0.14900000000000002</c:v>
                </c:pt>
                <c:pt idx="3">
                  <c:v>0.32600000000000007</c:v>
                </c:pt>
                <c:pt idx="4">
                  <c:v>0.74500000000000011</c:v>
                </c:pt>
              </c:numCache>
            </c:numRef>
          </c:val>
        </c:ser>
        <c:dLbls>
          <c:showVal val="1"/>
        </c:dLbls>
        <c:gapWidth val="100"/>
        <c:axId val="48724224"/>
        <c:axId val="48738304"/>
      </c:barChart>
      <c:catAx>
        <c:axId val="48724224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600"/>
            </a:pPr>
            <a:endParaRPr lang="en-US"/>
          </a:p>
        </c:txPr>
        <c:crossAx val="48738304"/>
        <c:crosses val="autoZero"/>
        <c:auto val="1"/>
        <c:lblAlgn val="ctr"/>
        <c:lblOffset val="100"/>
      </c:catAx>
      <c:valAx>
        <c:axId val="48738304"/>
        <c:scaling>
          <c:orientation val="minMax"/>
          <c:max val="1"/>
        </c:scaling>
        <c:delete val="1"/>
        <c:axPos val="b"/>
        <c:numFmt formatCode="0%" sourceLinked="0"/>
        <c:majorTickMark val="none"/>
        <c:tickLblPos val="none"/>
        <c:crossAx val="4872422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9792193235632006"/>
          <c:y val="0.11832524059492601"/>
          <c:w val="0.38506396664829706"/>
          <c:h val="0.8528853943835061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Informal learning institution</c:v>
                </c:pt>
                <c:pt idx="1">
                  <c:v>College or university</c:v>
                </c:pt>
                <c:pt idx="2">
                  <c:v>Media design and production</c:v>
                </c:pt>
                <c:pt idx="3">
                  <c:v>Educational support services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0.47700000000000004</c:v>
                </c:pt>
                <c:pt idx="1">
                  <c:v>0.35600000000000004</c:v>
                </c:pt>
                <c:pt idx="2">
                  <c:v>0.31500000000000006</c:v>
                </c:pt>
                <c:pt idx="3">
                  <c:v>0.16800000000000001</c:v>
                </c:pt>
                <c:pt idx="4">
                  <c:v>0.55400000000000005</c:v>
                </c:pt>
              </c:numCache>
            </c:numRef>
          </c:val>
        </c:ser>
        <c:gapWidth val="100"/>
        <c:axId val="140377088"/>
        <c:axId val="140375552"/>
      </c:barChart>
      <c:valAx>
        <c:axId val="140375552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40377088"/>
        <c:crosses val="autoZero"/>
        <c:crossBetween val="between"/>
      </c:valAx>
      <c:catAx>
        <c:axId val="14037708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0375552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9792193235632006"/>
          <c:y val="0.12110304492285302"/>
          <c:w val="0.38506396664829706"/>
          <c:h val="0.8528853943835061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Sheet1!$A$2:$A$5</c:f>
              <c:strCache>
                <c:ptCount val="4"/>
                <c:pt idx="0">
                  <c:v>Informal learning institution</c:v>
                </c:pt>
                <c:pt idx="1">
                  <c:v>College or university</c:v>
                </c:pt>
                <c:pt idx="2">
                  <c:v>Media design and production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0.54900000000000004</c:v>
                </c:pt>
                <c:pt idx="1">
                  <c:v>0.41500000000000004</c:v>
                </c:pt>
                <c:pt idx="2">
                  <c:v>0.23200000000000001</c:v>
                </c:pt>
                <c:pt idx="3">
                  <c:v>0.43900000000000006</c:v>
                </c:pt>
              </c:numCache>
            </c:numRef>
          </c:val>
        </c:ser>
        <c:gapWidth val="100"/>
        <c:axId val="140493184"/>
        <c:axId val="140479104"/>
      </c:barChart>
      <c:valAx>
        <c:axId val="140479104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40493184"/>
        <c:crosses val="autoZero"/>
        <c:crossBetween val="between"/>
      </c:valAx>
      <c:catAx>
        <c:axId val="140493184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0479104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9792193235632006"/>
          <c:y val="1.5547462817147903E-2"/>
          <c:w val="0.38506396664829706"/>
          <c:h val="0.958440944881890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dLbl>
              <c:idx val="5"/>
              <c:layout/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1C8BA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Val val="1"/>
            </c:dLbl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Sheet1!$A$2:$A$7</c:f>
              <c:strCache>
                <c:ptCount val="6"/>
                <c:pt idx="0">
                  <c:v>Program, events, and activities</c:v>
                </c:pt>
                <c:pt idx="1">
                  <c:v>Resource materials and information sharing</c:v>
                </c:pt>
                <c:pt idx="2">
                  <c:v>Audio or video</c:v>
                </c:pt>
                <c:pt idx="3">
                  <c:v>Exhibits</c:v>
                </c:pt>
                <c:pt idx="4">
                  <c:v>Games and information/communication technologies</c:v>
                </c:pt>
                <c:pt idx="5">
                  <c:v>Infrastructure development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0.51900000000000002</c:v>
                </c:pt>
                <c:pt idx="1">
                  <c:v>0.36400000000000005</c:v>
                </c:pt>
                <c:pt idx="2">
                  <c:v>0.24700000000000003</c:v>
                </c:pt>
                <c:pt idx="3">
                  <c:v>0.24700000000000003</c:v>
                </c:pt>
                <c:pt idx="4">
                  <c:v>0.19500000000000001</c:v>
                </c:pt>
                <c:pt idx="5">
                  <c:v>6.5000000000000002E-2</c:v>
                </c:pt>
              </c:numCache>
            </c:numRef>
          </c:val>
        </c:ser>
        <c:gapWidth val="100"/>
        <c:axId val="103759232"/>
        <c:axId val="103758848"/>
      </c:barChart>
      <c:valAx>
        <c:axId val="103758848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03759232"/>
        <c:crosses val="autoZero"/>
        <c:crossBetween val="between"/>
      </c:valAx>
      <c:catAx>
        <c:axId val="103759232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3758848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9792193235632006"/>
          <c:y val="0.12110304492285302"/>
          <c:w val="0.38506396664829706"/>
          <c:h val="0.8528853943835061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Sheet1!$A$2:$A$8</c:f>
              <c:strCache>
                <c:ptCount val="6"/>
                <c:pt idx="0">
                  <c:v>Children, age 0-4</c:v>
                </c:pt>
                <c:pt idx="1">
                  <c:v>Children, age 5-10</c:v>
                </c:pt>
                <c:pt idx="2">
                  <c:v>Youth, age 11-14</c:v>
                </c:pt>
                <c:pt idx="3">
                  <c:v>Youth, age 15-18</c:v>
                </c:pt>
                <c:pt idx="4">
                  <c:v>Adults, age 19-54</c:v>
                </c:pt>
                <c:pt idx="5">
                  <c:v>Adults, age 55 and older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6"/>
                <c:pt idx="0">
                  <c:v>9.1000000000000011E-2</c:v>
                </c:pt>
                <c:pt idx="1">
                  <c:v>0.36700000000000005</c:v>
                </c:pt>
                <c:pt idx="2">
                  <c:v>0.55700000000000005</c:v>
                </c:pt>
                <c:pt idx="3">
                  <c:v>0.47700000000000004</c:v>
                </c:pt>
                <c:pt idx="4">
                  <c:v>0.38600000000000007</c:v>
                </c:pt>
                <c:pt idx="5">
                  <c:v>0.31100000000000005</c:v>
                </c:pt>
              </c:numCache>
            </c:numRef>
          </c:val>
        </c:ser>
        <c:gapWidth val="100"/>
        <c:axId val="143303040"/>
        <c:axId val="143272576"/>
      </c:barChart>
      <c:valAx>
        <c:axId val="143272576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43303040"/>
        <c:crosses val="autoZero"/>
        <c:crossBetween val="between"/>
      </c:valAx>
      <c:catAx>
        <c:axId val="143303040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3272576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9792193235632006"/>
          <c:y val="3.1155897179519203E-2"/>
          <c:w val="0.38506396664829706"/>
          <c:h val="0.9428325625963419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Sheet1!$A$2:$A$8</c:f>
              <c:strCache>
                <c:ptCount val="7"/>
                <c:pt idx="0">
                  <c:v>Ethnic groups</c:v>
                </c:pt>
                <c:pt idx="1">
                  <c:v>Resident in an inner city</c:v>
                </c:pt>
                <c:pt idx="2">
                  <c:v>Women/girls</c:v>
                </c:pt>
                <c:pt idx="3">
                  <c:v>Racial groups</c:v>
                </c:pt>
                <c:pt idx="4">
                  <c:v>Residents in a rural community</c:v>
                </c:pt>
                <c:pt idx="5">
                  <c:v>Persons with disabilities</c:v>
                </c:pt>
                <c:pt idx="6">
                  <c:v>English language learners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0.52700000000000002</c:v>
                </c:pt>
                <c:pt idx="1">
                  <c:v>0.50800000000000001</c:v>
                </c:pt>
                <c:pt idx="2">
                  <c:v>0.443</c:v>
                </c:pt>
                <c:pt idx="3">
                  <c:v>0.38700000000000007</c:v>
                </c:pt>
                <c:pt idx="4">
                  <c:v>0.37500000000000006</c:v>
                </c:pt>
                <c:pt idx="5">
                  <c:v>0.17</c:v>
                </c:pt>
                <c:pt idx="6">
                  <c:v>0.13300000000000001</c:v>
                </c:pt>
              </c:numCache>
            </c:numRef>
          </c:val>
        </c:ser>
        <c:gapWidth val="100"/>
        <c:axId val="142112640"/>
        <c:axId val="142111104"/>
      </c:barChart>
      <c:valAx>
        <c:axId val="142111104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42112640"/>
        <c:crosses val="autoZero"/>
        <c:crossBetween val="between"/>
      </c:valAx>
      <c:catAx>
        <c:axId val="142112640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2111104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9792193235632006"/>
          <c:y val="0.12110304492285302"/>
          <c:w val="0.38506396664829706"/>
          <c:h val="0.8528853943835061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Awareness, knowledge, or understanding</c:v>
                </c:pt>
                <c:pt idx="1">
                  <c:v>Engagement or interest</c:v>
                </c:pt>
                <c:pt idx="2">
                  <c:v>Attitude</c:v>
                </c:pt>
                <c:pt idx="3">
                  <c:v>Behavior</c:v>
                </c:pt>
                <c:pt idx="4">
                  <c:v>Skills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0.90300000000000002</c:v>
                </c:pt>
                <c:pt idx="1">
                  <c:v>0.62100000000000011</c:v>
                </c:pt>
                <c:pt idx="2">
                  <c:v>0.44900000000000001</c:v>
                </c:pt>
                <c:pt idx="3">
                  <c:v>0.32600000000000007</c:v>
                </c:pt>
                <c:pt idx="4">
                  <c:v>0.31700000000000006</c:v>
                </c:pt>
              </c:numCache>
            </c:numRef>
          </c:val>
        </c:ser>
        <c:gapWidth val="100"/>
        <c:axId val="150450176"/>
        <c:axId val="150264064"/>
      </c:barChart>
      <c:valAx>
        <c:axId val="150264064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50450176"/>
        <c:crosses val="autoZero"/>
        <c:crossBetween val="between"/>
      </c:valAx>
      <c:catAx>
        <c:axId val="150450176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0264064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6955667018491012"/>
          <c:y val="0.12110304492285302"/>
          <c:w val="0.57011734743121489"/>
          <c:h val="0.8528853943835061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600" b="1" baseline="0">
                      <a:solidFill>
                        <a:srgbClr val="1C8BA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Val val="1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1C8BA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Val val="1"/>
            </c:dLbl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Resource materials and information sharing</c:v>
                </c:pt>
                <c:pt idx="1">
                  <c:v>Project website</c:v>
                </c:pt>
                <c:pt idx="2">
                  <c:v>Infrastrcuture development/enhanced communication</c:v>
                </c:pt>
                <c:pt idx="3">
                  <c:v>Audio or video</c:v>
                </c:pt>
                <c:pt idx="4">
                  <c:v>Games and information/communication technologies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0.84800000000000009</c:v>
                </c:pt>
                <c:pt idx="1">
                  <c:v>0.13600000000000001</c:v>
                </c:pt>
                <c:pt idx="2">
                  <c:v>0.12100000000000001</c:v>
                </c:pt>
                <c:pt idx="3">
                  <c:v>4.5000000000000005E-2</c:v>
                </c:pt>
                <c:pt idx="4">
                  <c:v>4.5000000000000005E-2</c:v>
                </c:pt>
              </c:numCache>
            </c:numRef>
          </c:val>
        </c:ser>
        <c:gapWidth val="100"/>
        <c:axId val="150624512"/>
        <c:axId val="150622976"/>
      </c:barChart>
      <c:valAx>
        <c:axId val="150622976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50624512"/>
        <c:crosses val="autoZero"/>
        <c:crossBetween val="between"/>
      </c:valAx>
      <c:catAx>
        <c:axId val="150624512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0622976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7656289405105509"/>
          <c:y val="3.0193867811977998E-2"/>
          <c:w val="0.41353371753797702"/>
          <c:h val="0.9437944404676690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Lead organization type (n=298)</c:v>
                </c:pt>
              </c:strCache>
            </c:strRef>
          </c:tx>
          <c:spPr>
            <a:solidFill>
              <a:srgbClr val="1C8BAC"/>
            </a:solidFill>
          </c:spPr>
          <c:dLbls>
            <c:dLbl>
              <c:idx val="6"/>
              <c:layout>
                <c:manualLayout>
                  <c:x val="-7.2756030051403714E-2"/>
                  <c:y val="9.2591522967418293E-17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7.0441586260792097E-2"/>
                  <c:y val="0"/>
                </c:manualLayout>
              </c:layout>
              <c:dLblPos val="outEnd"/>
              <c:showVal val="1"/>
            </c:dLbl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Sheet1!$A$2:$A$11</c:f>
              <c:strCache>
                <c:ptCount val="9"/>
                <c:pt idx="0">
                  <c:v>Informal educators</c:v>
                </c:pt>
                <c:pt idx="1">
                  <c:v>Pre-K-12 teachers</c:v>
                </c:pt>
                <c:pt idx="2">
                  <c:v>Staff at after-school programs</c:v>
                </c:pt>
                <c:pt idx="3">
                  <c:v>Post-secondary instructors</c:v>
                </c:pt>
                <c:pt idx="4">
                  <c:v>Staff at community programs</c:v>
                </c:pt>
                <c:pt idx="5">
                  <c:v>Exhibit designers</c:v>
                </c:pt>
                <c:pt idx="6">
                  <c:v>Directors/presidents/CEOs</c:v>
                </c:pt>
                <c:pt idx="7">
                  <c:v>Science writers/journalists</c:v>
                </c:pt>
                <c:pt idx="8">
                  <c:v>Media producers/disseminators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9"/>
                <c:pt idx="0">
                  <c:v>0.83300000000000007</c:v>
                </c:pt>
                <c:pt idx="1">
                  <c:v>0.39400000000000007</c:v>
                </c:pt>
                <c:pt idx="2">
                  <c:v>0.37900000000000006</c:v>
                </c:pt>
                <c:pt idx="3">
                  <c:v>0.36400000000000005</c:v>
                </c:pt>
                <c:pt idx="4">
                  <c:v>0.34800000000000003</c:v>
                </c:pt>
                <c:pt idx="5">
                  <c:v>0.27300000000000002</c:v>
                </c:pt>
                <c:pt idx="6">
                  <c:v>0.21200000000000002</c:v>
                </c:pt>
                <c:pt idx="7">
                  <c:v>0.18200000000000002</c:v>
                </c:pt>
                <c:pt idx="8">
                  <c:v>0.15200000000000002</c:v>
                </c:pt>
              </c:numCache>
            </c:numRef>
          </c:val>
        </c:ser>
        <c:gapWidth val="100"/>
        <c:axId val="45944192"/>
        <c:axId val="45942656"/>
      </c:barChart>
      <c:valAx>
        <c:axId val="45942656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45944192"/>
        <c:crosses val="autoZero"/>
        <c:crossBetween val="between"/>
      </c:valAx>
      <c:catAx>
        <c:axId val="45944192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5942656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1AC09-0ECC-429F-86EA-98BE64A79701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98890F5-316A-4D72-B506-B480C3A34B89}">
      <dgm:prSet phldrT="[Text]"/>
      <dgm:spPr>
        <a:solidFill>
          <a:srgbClr val="1D649D"/>
        </a:solidFill>
      </dgm:spPr>
      <dgm:t>
        <a:bodyPr/>
        <a:lstStyle/>
        <a:p>
          <a:r>
            <a:rPr lang="en-US" b="1" dirty="0" smtClean="0"/>
            <a:t>What is it?</a:t>
          </a:r>
          <a:endParaRPr lang="en-US" b="1" dirty="0"/>
        </a:p>
      </dgm:t>
    </dgm:pt>
    <dgm:pt modelId="{CC116AAA-E1E1-4380-86EF-74B49BAED13B}" type="parTrans" cxnId="{59296C71-A513-4149-9309-E9D2021BF93A}">
      <dgm:prSet/>
      <dgm:spPr/>
      <dgm:t>
        <a:bodyPr/>
        <a:lstStyle/>
        <a:p>
          <a:endParaRPr lang="en-US"/>
        </a:p>
      </dgm:t>
    </dgm:pt>
    <dgm:pt modelId="{BF823E63-3968-45CE-BB98-566E829748A9}" type="sibTrans" cxnId="{59296C71-A513-4149-9309-E9D2021BF93A}">
      <dgm:prSet/>
      <dgm:spPr/>
      <dgm:t>
        <a:bodyPr/>
        <a:lstStyle/>
        <a:p>
          <a:endParaRPr lang="en-US"/>
        </a:p>
      </dgm:t>
    </dgm:pt>
    <dgm:pt modelId="{1802BBD9-DDF4-4F29-A63B-33F11171BBEC}">
      <dgm:prSet phldrT="[Text]"/>
      <dgm:spPr/>
      <dgm:t>
        <a:bodyPr/>
        <a:lstStyle/>
        <a:p>
          <a:r>
            <a:rPr lang="en-US" dirty="0" smtClean="0"/>
            <a:t>NSF</a:t>
          </a:r>
          <a:endParaRPr lang="en-US" dirty="0"/>
        </a:p>
      </dgm:t>
    </dgm:pt>
    <dgm:pt modelId="{75660C39-5185-4525-9B1C-E8D8C7CC990A}" type="parTrans" cxnId="{E64C5F46-4156-42BA-AE38-D4EDBB11E05B}">
      <dgm:prSet/>
      <dgm:spPr/>
      <dgm:t>
        <a:bodyPr/>
        <a:lstStyle/>
        <a:p>
          <a:endParaRPr lang="en-US"/>
        </a:p>
      </dgm:t>
    </dgm:pt>
    <dgm:pt modelId="{22439EC6-9C56-4D58-8DB3-2428DBFCB1A8}" type="sibTrans" cxnId="{E64C5F46-4156-42BA-AE38-D4EDBB11E05B}">
      <dgm:prSet/>
      <dgm:spPr/>
      <dgm:t>
        <a:bodyPr/>
        <a:lstStyle/>
        <a:p>
          <a:endParaRPr lang="en-US"/>
        </a:p>
      </dgm:t>
    </dgm:pt>
    <dgm:pt modelId="{A16AF797-7B23-48C6-8143-786B8B746398}">
      <dgm:prSet phldrT="[Text]"/>
      <dgm:spPr>
        <a:solidFill>
          <a:srgbClr val="1D649D"/>
        </a:solidFill>
      </dgm:spPr>
      <dgm:t>
        <a:bodyPr/>
        <a:lstStyle/>
        <a:p>
          <a:r>
            <a:rPr lang="en-US" b="1" dirty="0" smtClean="0"/>
            <a:t>When did it start?</a:t>
          </a:r>
          <a:endParaRPr lang="en-US" b="1" dirty="0"/>
        </a:p>
      </dgm:t>
    </dgm:pt>
    <dgm:pt modelId="{538DEFF8-525C-4D3E-8447-8E7AEC69E475}" type="parTrans" cxnId="{2E3CC7AB-03BB-42C2-BCC6-11D449AB6EF4}">
      <dgm:prSet/>
      <dgm:spPr/>
      <dgm:t>
        <a:bodyPr/>
        <a:lstStyle/>
        <a:p>
          <a:endParaRPr lang="en-US"/>
        </a:p>
      </dgm:t>
    </dgm:pt>
    <dgm:pt modelId="{36311084-466B-4C12-8D99-1CCBA7C252E8}" type="sibTrans" cxnId="{2E3CC7AB-03BB-42C2-BCC6-11D449AB6EF4}">
      <dgm:prSet/>
      <dgm:spPr/>
      <dgm:t>
        <a:bodyPr/>
        <a:lstStyle/>
        <a:p>
          <a:endParaRPr lang="en-US"/>
        </a:p>
      </dgm:t>
    </dgm:pt>
    <dgm:pt modelId="{138761FF-18AC-41AB-A470-2D2BB0ABACC0}">
      <dgm:prSet phldrT="[Text]"/>
      <dgm:spPr/>
      <dgm:t>
        <a:bodyPr/>
        <a:lstStyle/>
        <a:p>
          <a:r>
            <a:rPr lang="en-US" dirty="0" smtClean="0"/>
            <a:t>Implemented in 2006</a:t>
          </a:r>
          <a:endParaRPr lang="en-US" dirty="0"/>
        </a:p>
      </dgm:t>
    </dgm:pt>
    <dgm:pt modelId="{55DF76DC-F0FE-483E-913C-2923981927A4}" type="parTrans" cxnId="{81611D36-41D4-479A-980C-674D0A8F637D}">
      <dgm:prSet/>
      <dgm:spPr/>
      <dgm:t>
        <a:bodyPr/>
        <a:lstStyle/>
        <a:p>
          <a:endParaRPr lang="en-US"/>
        </a:p>
      </dgm:t>
    </dgm:pt>
    <dgm:pt modelId="{D413222C-C261-4898-B9EE-F964E43B601A}" type="sibTrans" cxnId="{81611D36-41D4-479A-980C-674D0A8F637D}">
      <dgm:prSet/>
      <dgm:spPr/>
      <dgm:t>
        <a:bodyPr/>
        <a:lstStyle/>
        <a:p>
          <a:endParaRPr lang="en-US"/>
        </a:p>
      </dgm:t>
    </dgm:pt>
    <dgm:pt modelId="{25A200C7-D045-4AC5-808E-7BF2DC740348}">
      <dgm:prSet phldrT="[Text]"/>
      <dgm:spPr/>
      <dgm:t>
        <a:bodyPr/>
        <a:lstStyle/>
        <a:p>
          <a:r>
            <a:rPr lang="en-US" dirty="0" smtClean="0"/>
            <a:t>Westat</a:t>
          </a:r>
          <a:endParaRPr lang="en-US" dirty="0"/>
        </a:p>
      </dgm:t>
    </dgm:pt>
    <dgm:pt modelId="{CFFD5CDA-9D00-4255-A187-02EB52D0B45F}" type="parTrans" cxnId="{A3061FF5-36FC-43C3-8C5B-CC9B0A9EC958}">
      <dgm:prSet/>
      <dgm:spPr/>
      <dgm:t>
        <a:bodyPr/>
        <a:lstStyle/>
        <a:p>
          <a:endParaRPr lang="en-US"/>
        </a:p>
      </dgm:t>
    </dgm:pt>
    <dgm:pt modelId="{A54227BA-2AB8-4A1A-A36B-7E8ED0FC178A}" type="sibTrans" cxnId="{A3061FF5-36FC-43C3-8C5B-CC9B0A9EC958}">
      <dgm:prSet/>
      <dgm:spPr/>
      <dgm:t>
        <a:bodyPr/>
        <a:lstStyle/>
        <a:p>
          <a:endParaRPr lang="en-US"/>
        </a:p>
      </dgm:t>
    </dgm:pt>
    <dgm:pt modelId="{D4084BC1-F34E-4ED7-A902-E3C4F91A71C0}">
      <dgm:prSet phldrT="[Text]"/>
      <dgm:spPr/>
      <dgm:t>
        <a:bodyPr/>
        <a:lstStyle/>
        <a:p>
          <a:r>
            <a:rPr lang="en-US" dirty="0" smtClean="0"/>
            <a:t>Baseline (anticipated activities and accomplishments)</a:t>
          </a:r>
          <a:endParaRPr lang="en-US" dirty="0"/>
        </a:p>
      </dgm:t>
    </dgm:pt>
    <dgm:pt modelId="{FD24DDDF-7702-4461-BFAA-2D14EA301C57}" type="sibTrans" cxnId="{0222D139-EA26-48E5-84C0-12F9056D9AB2}">
      <dgm:prSet/>
      <dgm:spPr/>
      <dgm:t>
        <a:bodyPr/>
        <a:lstStyle/>
        <a:p>
          <a:endParaRPr lang="en-US"/>
        </a:p>
      </dgm:t>
    </dgm:pt>
    <dgm:pt modelId="{1A1EFCA6-08FB-4F4C-AD8A-2EBFB626D5D5}" type="parTrans" cxnId="{0222D139-EA26-48E5-84C0-12F9056D9AB2}">
      <dgm:prSet/>
      <dgm:spPr/>
      <dgm:t>
        <a:bodyPr/>
        <a:lstStyle/>
        <a:p>
          <a:endParaRPr lang="en-US"/>
        </a:p>
      </dgm:t>
    </dgm:pt>
    <dgm:pt modelId="{003A43EA-0B54-4E6E-8F00-253930EC3FCE}">
      <dgm:prSet phldrT="[Text]"/>
      <dgm:spPr>
        <a:solidFill>
          <a:srgbClr val="1D649D"/>
        </a:solidFill>
      </dgm:spPr>
      <dgm:t>
        <a:bodyPr/>
        <a:lstStyle/>
        <a:p>
          <a:r>
            <a:rPr lang="en-US" b="1" dirty="0" smtClean="0"/>
            <a:t>What does it collect?</a:t>
          </a:r>
          <a:endParaRPr lang="en-US" b="1" dirty="0"/>
        </a:p>
      </dgm:t>
    </dgm:pt>
    <dgm:pt modelId="{72865E5A-074D-427F-81DA-F994130CCECD}" type="sibTrans" cxnId="{6A716221-E347-4CCA-B2CB-B10A91AFBE4A}">
      <dgm:prSet/>
      <dgm:spPr/>
      <dgm:t>
        <a:bodyPr/>
        <a:lstStyle/>
        <a:p>
          <a:endParaRPr lang="en-US"/>
        </a:p>
      </dgm:t>
    </dgm:pt>
    <dgm:pt modelId="{14BB49B4-B3F7-4BB1-A822-5F3B2C06E194}" type="parTrans" cxnId="{6A716221-E347-4CCA-B2CB-B10A91AFBE4A}">
      <dgm:prSet/>
      <dgm:spPr/>
      <dgm:t>
        <a:bodyPr/>
        <a:lstStyle/>
        <a:p>
          <a:endParaRPr lang="en-US"/>
        </a:p>
      </dgm:t>
    </dgm:pt>
    <dgm:pt modelId="{0248FE5D-78EA-4A50-8CF8-6DF7EE775CE2}">
      <dgm:prSet phldrT="[Text]"/>
      <dgm:spPr/>
      <dgm:t>
        <a:bodyPr/>
        <a:lstStyle/>
        <a:p>
          <a:r>
            <a:rPr lang="en-US" dirty="0" smtClean="0"/>
            <a:t>Web-based monitoring system</a:t>
          </a:r>
          <a:endParaRPr lang="en-US" dirty="0"/>
        </a:p>
      </dgm:t>
    </dgm:pt>
    <dgm:pt modelId="{F4B00720-668E-4D30-B2C3-8ABCE3BA3B4D}" type="parTrans" cxnId="{DC00157A-33A4-4C49-991E-A017AA6227A8}">
      <dgm:prSet/>
      <dgm:spPr/>
      <dgm:t>
        <a:bodyPr/>
        <a:lstStyle/>
        <a:p>
          <a:endParaRPr lang="en-US"/>
        </a:p>
      </dgm:t>
    </dgm:pt>
    <dgm:pt modelId="{498817CF-BC09-42A8-BD56-E931889DFD5E}" type="sibTrans" cxnId="{DC00157A-33A4-4C49-991E-A017AA6227A8}">
      <dgm:prSet/>
      <dgm:spPr/>
      <dgm:t>
        <a:bodyPr/>
        <a:lstStyle/>
        <a:p>
          <a:endParaRPr lang="en-US"/>
        </a:p>
      </dgm:t>
    </dgm:pt>
    <dgm:pt modelId="{441DC4DD-9AA9-4F43-BF3D-6FB1421A9144}">
      <dgm:prSet phldrT="[Text]"/>
      <dgm:spPr>
        <a:solidFill>
          <a:srgbClr val="1D649D"/>
        </a:solidFill>
      </dgm:spPr>
      <dgm:t>
        <a:bodyPr/>
        <a:lstStyle/>
        <a:p>
          <a:r>
            <a:rPr lang="en-US" b="1" dirty="0" smtClean="0"/>
            <a:t>Who developed it?</a:t>
          </a:r>
          <a:endParaRPr lang="en-US" b="1" dirty="0"/>
        </a:p>
      </dgm:t>
    </dgm:pt>
    <dgm:pt modelId="{84C5CE0B-1A13-4A48-BE85-BFAAB7FE2E62}" type="parTrans" cxnId="{EB6C4224-BA1C-4480-9844-36F6F07DAE70}">
      <dgm:prSet/>
      <dgm:spPr/>
      <dgm:t>
        <a:bodyPr/>
        <a:lstStyle/>
        <a:p>
          <a:endParaRPr lang="en-US"/>
        </a:p>
      </dgm:t>
    </dgm:pt>
    <dgm:pt modelId="{1D713451-6C1D-4C85-B774-6103C369DF87}" type="sibTrans" cxnId="{EB6C4224-BA1C-4480-9844-36F6F07DAE70}">
      <dgm:prSet/>
      <dgm:spPr/>
      <dgm:t>
        <a:bodyPr/>
        <a:lstStyle/>
        <a:p>
          <a:endParaRPr lang="en-US"/>
        </a:p>
      </dgm:t>
    </dgm:pt>
    <dgm:pt modelId="{01593E99-1371-4FAE-917F-1292DD674149}">
      <dgm:prSet phldrT="[Text]"/>
      <dgm:spPr/>
      <dgm:t>
        <a:bodyPr/>
        <a:lstStyle/>
        <a:p>
          <a:r>
            <a:rPr lang="en-US" dirty="0" smtClean="0"/>
            <a:t>More comprehensive data for projects funded since FY 2009</a:t>
          </a:r>
          <a:endParaRPr lang="en-US" dirty="0"/>
        </a:p>
      </dgm:t>
    </dgm:pt>
    <dgm:pt modelId="{92E1B5DF-95D9-4B19-8FE0-7F1BB74B7850}" type="parTrans" cxnId="{D0189AAB-8689-49F5-B9D0-864453FFFA21}">
      <dgm:prSet/>
      <dgm:spPr/>
      <dgm:t>
        <a:bodyPr/>
        <a:lstStyle/>
        <a:p>
          <a:endParaRPr lang="en-US"/>
        </a:p>
      </dgm:t>
    </dgm:pt>
    <dgm:pt modelId="{8C5067F8-6630-4BF3-926C-278F9511831E}" type="sibTrans" cxnId="{D0189AAB-8689-49F5-B9D0-864453FFFA21}">
      <dgm:prSet/>
      <dgm:spPr/>
      <dgm:t>
        <a:bodyPr/>
        <a:lstStyle/>
        <a:p>
          <a:endParaRPr lang="en-US"/>
        </a:p>
      </dgm:t>
    </dgm:pt>
    <dgm:pt modelId="{F6D9EE7D-B3E1-4CA9-A2BD-5BAAB15B8DA6}">
      <dgm:prSet/>
      <dgm:spPr/>
      <dgm:t>
        <a:bodyPr/>
        <a:lstStyle/>
        <a:p>
          <a:r>
            <a:rPr lang="en-US" dirty="0" smtClean="0"/>
            <a:t>Annual (project activities and reach for previous calendar year)</a:t>
          </a:r>
        </a:p>
      </dgm:t>
    </dgm:pt>
    <dgm:pt modelId="{E5D0897F-FECE-4970-B84B-1F3D5D03F9C5}" type="parTrans" cxnId="{601195D0-BBD9-4A54-B4AF-4F14F2693DD3}">
      <dgm:prSet/>
      <dgm:spPr/>
      <dgm:t>
        <a:bodyPr/>
        <a:lstStyle/>
        <a:p>
          <a:endParaRPr lang="en-US"/>
        </a:p>
      </dgm:t>
    </dgm:pt>
    <dgm:pt modelId="{7E9C60B2-FCD1-4914-830A-115CB2CD3DCB}" type="sibTrans" cxnId="{601195D0-BBD9-4A54-B4AF-4F14F2693DD3}">
      <dgm:prSet/>
      <dgm:spPr/>
      <dgm:t>
        <a:bodyPr/>
        <a:lstStyle/>
        <a:p>
          <a:endParaRPr lang="en-US"/>
        </a:p>
      </dgm:t>
    </dgm:pt>
    <dgm:pt modelId="{09F5C118-9E22-4B4E-B906-CEBD66F6930B}">
      <dgm:prSet/>
      <dgm:spPr/>
      <dgm:t>
        <a:bodyPr/>
        <a:lstStyle/>
        <a:p>
          <a:r>
            <a:rPr lang="en-US" dirty="0" smtClean="0"/>
            <a:t>Closeout (project accomplishments over the entire grant)</a:t>
          </a:r>
        </a:p>
      </dgm:t>
    </dgm:pt>
    <dgm:pt modelId="{C3FEB887-1E1A-4618-B7A6-53DA15D98DB4}" type="parTrans" cxnId="{9EB42529-B730-4D2C-AB45-48AFA764E361}">
      <dgm:prSet/>
      <dgm:spPr/>
      <dgm:t>
        <a:bodyPr/>
        <a:lstStyle/>
        <a:p>
          <a:endParaRPr lang="en-US"/>
        </a:p>
      </dgm:t>
    </dgm:pt>
    <dgm:pt modelId="{15CB4EEC-10F0-485C-8439-73CD64D2EADC}" type="sibTrans" cxnId="{9EB42529-B730-4D2C-AB45-48AFA764E361}">
      <dgm:prSet/>
      <dgm:spPr/>
      <dgm:t>
        <a:bodyPr/>
        <a:lstStyle/>
        <a:p>
          <a:endParaRPr lang="en-US"/>
        </a:p>
      </dgm:t>
    </dgm:pt>
    <dgm:pt modelId="{A497F764-5E74-4E97-8190-776155F223A6}" type="pres">
      <dgm:prSet presAssocID="{F751AC09-0ECC-429F-86EA-98BE64A797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2E351-991A-49B5-8082-259D2729848E}" type="pres">
      <dgm:prSet presAssocID="{398890F5-316A-4D72-B506-B480C3A34B89}" presName="parentLin" presStyleCnt="0"/>
      <dgm:spPr/>
    </dgm:pt>
    <dgm:pt modelId="{37A8418A-006A-4881-B946-029F77F67DF6}" type="pres">
      <dgm:prSet presAssocID="{398890F5-316A-4D72-B506-B480C3A34B8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903FD70-70EC-4814-AE86-7AB6D859AFF4}" type="pres">
      <dgm:prSet presAssocID="{398890F5-316A-4D72-B506-B480C3A34B8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30C90-AB69-4E29-8388-7A327AD02CB0}" type="pres">
      <dgm:prSet presAssocID="{398890F5-316A-4D72-B506-B480C3A34B89}" presName="negativeSpace" presStyleCnt="0"/>
      <dgm:spPr/>
    </dgm:pt>
    <dgm:pt modelId="{86378348-4380-428C-A37E-B97CF2E32D8A}" type="pres">
      <dgm:prSet presAssocID="{398890F5-316A-4D72-B506-B480C3A34B8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E27F-CB65-405D-A18C-CFA8EF4F3306}" type="pres">
      <dgm:prSet presAssocID="{BF823E63-3968-45CE-BB98-566E829748A9}" presName="spaceBetweenRectangles" presStyleCnt="0"/>
      <dgm:spPr/>
    </dgm:pt>
    <dgm:pt modelId="{03E32834-A43E-4E3D-A4D3-CC4398611FB9}" type="pres">
      <dgm:prSet presAssocID="{441DC4DD-9AA9-4F43-BF3D-6FB1421A9144}" presName="parentLin" presStyleCnt="0"/>
      <dgm:spPr/>
    </dgm:pt>
    <dgm:pt modelId="{1CD182FE-465E-4F95-96EC-C53C5F402A81}" type="pres">
      <dgm:prSet presAssocID="{441DC4DD-9AA9-4F43-BF3D-6FB1421A914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708A393-AC1D-42DE-B182-330F62017C69}" type="pres">
      <dgm:prSet presAssocID="{441DC4DD-9AA9-4F43-BF3D-6FB1421A91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8D6AA-6183-41F3-9DD4-1674C6DEE74F}" type="pres">
      <dgm:prSet presAssocID="{441DC4DD-9AA9-4F43-BF3D-6FB1421A9144}" presName="negativeSpace" presStyleCnt="0"/>
      <dgm:spPr/>
    </dgm:pt>
    <dgm:pt modelId="{9AED5306-A84C-4319-B68A-61DB34B8B11E}" type="pres">
      <dgm:prSet presAssocID="{441DC4DD-9AA9-4F43-BF3D-6FB1421A914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0FAC5-AE70-43E9-BE5D-3FE79C65D9BC}" type="pres">
      <dgm:prSet presAssocID="{1D713451-6C1D-4C85-B774-6103C369DF87}" presName="spaceBetweenRectangles" presStyleCnt="0"/>
      <dgm:spPr/>
    </dgm:pt>
    <dgm:pt modelId="{3C94E607-9453-496A-9EE7-7422E582856E}" type="pres">
      <dgm:prSet presAssocID="{A16AF797-7B23-48C6-8143-786B8B746398}" presName="parentLin" presStyleCnt="0"/>
      <dgm:spPr/>
    </dgm:pt>
    <dgm:pt modelId="{1A6AD81A-9716-4DA3-97A2-EDC92119B4FC}" type="pres">
      <dgm:prSet presAssocID="{A16AF797-7B23-48C6-8143-786B8B74639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5D53C89-3D6C-493D-800B-778AAD16C194}" type="pres">
      <dgm:prSet presAssocID="{A16AF797-7B23-48C6-8143-786B8B74639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E7F78-A172-4C46-8C0E-BBC1315E2D44}" type="pres">
      <dgm:prSet presAssocID="{A16AF797-7B23-48C6-8143-786B8B746398}" presName="negativeSpace" presStyleCnt="0"/>
      <dgm:spPr/>
    </dgm:pt>
    <dgm:pt modelId="{3E49AA57-E90B-4D0F-9F9E-43DC565A20EA}" type="pres">
      <dgm:prSet presAssocID="{A16AF797-7B23-48C6-8143-786B8B74639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FC2D9-3EB6-432E-99CD-9F1E701AB2E3}" type="pres">
      <dgm:prSet presAssocID="{36311084-466B-4C12-8D99-1CCBA7C252E8}" presName="spaceBetweenRectangles" presStyleCnt="0"/>
      <dgm:spPr/>
    </dgm:pt>
    <dgm:pt modelId="{2A03604C-C7DA-4B35-8B95-530FA1E0A1FA}" type="pres">
      <dgm:prSet presAssocID="{003A43EA-0B54-4E6E-8F00-253930EC3FCE}" presName="parentLin" presStyleCnt="0"/>
      <dgm:spPr/>
    </dgm:pt>
    <dgm:pt modelId="{7F364A94-D6C2-4F87-BD4D-BED238478043}" type="pres">
      <dgm:prSet presAssocID="{003A43EA-0B54-4E6E-8F00-253930EC3FC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0599026-628E-42BC-AF60-CCFC781D4761}" type="pres">
      <dgm:prSet presAssocID="{003A43EA-0B54-4E6E-8F00-253930EC3F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91A94-94D4-4D76-93E9-6D185D61B28A}" type="pres">
      <dgm:prSet presAssocID="{003A43EA-0B54-4E6E-8F00-253930EC3FCE}" presName="negativeSpace" presStyleCnt="0"/>
      <dgm:spPr/>
    </dgm:pt>
    <dgm:pt modelId="{349B4997-6651-42FA-BFE0-4CCF761BAD9A}" type="pres">
      <dgm:prSet presAssocID="{003A43EA-0B54-4E6E-8F00-253930EC3FC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871D60-136E-45C0-A644-C5F1E74B472F}" type="presOf" srcId="{138761FF-18AC-41AB-A470-2D2BB0ABACC0}" destId="{3E49AA57-E90B-4D0F-9F9E-43DC565A20EA}" srcOrd="0" destOrd="0" presId="urn:microsoft.com/office/officeart/2005/8/layout/list1"/>
    <dgm:cxn modelId="{A3061FF5-36FC-43C3-8C5B-CC9B0A9EC958}" srcId="{441DC4DD-9AA9-4F43-BF3D-6FB1421A9144}" destId="{25A200C7-D045-4AC5-808E-7BF2DC740348}" srcOrd="1" destOrd="0" parTransId="{CFFD5CDA-9D00-4255-A187-02EB52D0B45F}" sibTransId="{A54227BA-2AB8-4A1A-A36B-7E8ED0FC178A}"/>
    <dgm:cxn modelId="{E64C5F46-4156-42BA-AE38-D4EDBB11E05B}" srcId="{441DC4DD-9AA9-4F43-BF3D-6FB1421A9144}" destId="{1802BBD9-DDF4-4F29-A63B-33F11171BBEC}" srcOrd="0" destOrd="0" parTransId="{75660C39-5185-4525-9B1C-E8D8C7CC990A}" sibTransId="{22439EC6-9C56-4D58-8DB3-2428DBFCB1A8}"/>
    <dgm:cxn modelId="{8B177C2A-AC4E-4CCD-A3B7-3C425B44546A}" type="presOf" srcId="{D4084BC1-F34E-4ED7-A902-E3C4F91A71C0}" destId="{349B4997-6651-42FA-BFE0-4CCF761BAD9A}" srcOrd="0" destOrd="0" presId="urn:microsoft.com/office/officeart/2005/8/layout/list1"/>
    <dgm:cxn modelId="{D0189AAB-8689-49F5-B9D0-864453FFFA21}" srcId="{A16AF797-7B23-48C6-8143-786B8B746398}" destId="{01593E99-1371-4FAE-917F-1292DD674149}" srcOrd="1" destOrd="0" parTransId="{92E1B5DF-95D9-4B19-8FE0-7F1BB74B7850}" sibTransId="{8C5067F8-6630-4BF3-926C-278F9511831E}"/>
    <dgm:cxn modelId="{382F5FF4-D5EC-49AB-9324-6E0A889529C9}" type="presOf" srcId="{09F5C118-9E22-4B4E-B906-CEBD66F6930B}" destId="{349B4997-6651-42FA-BFE0-4CCF761BAD9A}" srcOrd="0" destOrd="2" presId="urn:microsoft.com/office/officeart/2005/8/layout/list1"/>
    <dgm:cxn modelId="{6129B976-2786-4883-89A0-04CEA8DF665C}" type="presOf" srcId="{A16AF797-7B23-48C6-8143-786B8B746398}" destId="{1A6AD81A-9716-4DA3-97A2-EDC92119B4FC}" srcOrd="0" destOrd="0" presId="urn:microsoft.com/office/officeart/2005/8/layout/list1"/>
    <dgm:cxn modelId="{26FC8FA2-F862-4741-8B6D-25AA0143689C}" type="presOf" srcId="{003A43EA-0B54-4E6E-8F00-253930EC3FCE}" destId="{7F364A94-D6C2-4F87-BD4D-BED238478043}" srcOrd="0" destOrd="0" presId="urn:microsoft.com/office/officeart/2005/8/layout/list1"/>
    <dgm:cxn modelId="{601195D0-BBD9-4A54-B4AF-4F14F2693DD3}" srcId="{003A43EA-0B54-4E6E-8F00-253930EC3FCE}" destId="{F6D9EE7D-B3E1-4CA9-A2BD-5BAAB15B8DA6}" srcOrd="1" destOrd="0" parTransId="{E5D0897F-FECE-4970-B84B-1F3D5D03F9C5}" sibTransId="{7E9C60B2-FCD1-4914-830A-115CB2CD3DCB}"/>
    <dgm:cxn modelId="{2C911A12-4131-41C1-9917-839562C0A100}" type="presOf" srcId="{441DC4DD-9AA9-4F43-BF3D-6FB1421A9144}" destId="{1CD182FE-465E-4F95-96EC-C53C5F402A81}" srcOrd="0" destOrd="0" presId="urn:microsoft.com/office/officeart/2005/8/layout/list1"/>
    <dgm:cxn modelId="{59296C71-A513-4149-9309-E9D2021BF93A}" srcId="{F751AC09-0ECC-429F-86EA-98BE64A79701}" destId="{398890F5-316A-4D72-B506-B480C3A34B89}" srcOrd="0" destOrd="0" parTransId="{CC116AAA-E1E1-4380-86EF-74B49BAED13B}" sibTransId="{BF823E63-3968-45CE-BB98-566E829748A9}"/>
    <dgm:cxn modelId="{A3337ACD-941C-4DDC-8712-E732FDFAD7AE}" type="presOf" srcId="{003A43EA-0B54-4E6E-8F00-253930EC3FCE}" destId="{70599026-628E-42BC-AF60-CCFC781D4761}" srcOrd="1" destOrd="0" presId="urn:microsoft.com/office/officeart/2005/8/layout/list1"/>
    <dgm:cxn modelId="{9EB42529-B730-4D2C-AB45-48AFA764E361}" srcId="{003A43EA-0B54-4E6E-8F00-253930EC3FCE}" destId="{09F5C118-9E22-4B4E-B906-CEBD66F6930B}" srcOrd="2" destOrd="0" parTransId="{C3FEB887-1E1A-4618-B7A6-53DA15D98DB4}" sibTransId="{15CB4EEC-10F0-485C-8439-73CD64D2EADC}"/>
    <dgm:cxn modelId="{98ADF5BF-C875-4096-B63F-C05A12FA0404}" type="presOf" srcId="{398890F5-316A-4D72-B506-B480C3A34B89}" destId="{B903FD70-70EC-4814-AE86-7AB6D859AFF4}" srcOrd="1" destOrd="0" presId="urn:microsoft.com/office/officeart/2005/8/layout/list1"/>
    <dgm:cxn modelId="{2AF55C10-B53D-44FF-A05E-5C3AACE7FA64}" type="presOf" srcId="{25A200C7-D045-4AC5-808E-7BF2DC740348}" destId="{9AED5306-A84C-4319-B68A-61DB34B8B11E}" srcOrd="0" destOrd="1" presId="urn:microsoft.com/office/officeart/2005/8/layout/list1"/>
    <dgm:cxn modelId="{2E3CC7AB-03BB-42C2-BCC6-11D449AB6EF4}" srcId="{F751AC09-0ECC-429F-86EA-98BE64A79701}" destId="{A16AF797-7B23-48C6-8143-786B8B746398}" srcOrd="2" destOrd="0" parTransId="{538DEFF8-525C-4D3E-8447-8E7AEC69E475}" sibTransId="{36311084-466B-4C12-8D99-1CCBA7C252E8}"/>
    <dgm:cxn modelId="{0222D139-EA26-48E5-84C0-12F9056D9AB2}" srcId="{003A43EA-0B54-4E6E-8F00-253930EC3FCE}" destId="{D4084BC1-F34E-4ED7-A902-E3C4F91A71C0}" srcOrd="0" destOrd="0" parTransId="{1A1EFCA6-08FB-4F4C-AD8A-2EBFB626D5D5}" sibTransId="{FD24DDDF-7702-4461-BFAA-2D14EA301C57}"/>
    <dgm:cxn modelId="{3C39F169-F92A-4AA0-A0DA-384A4C154638}" type="presOf" srcId="{441DC4DD-9AA9-4F43-BF3D-6FB1421A9144}" destId="{1708A393-AC1D-42DE-B182-330F62017C69}" srcOrd="1" destOrd="0" presId="urn:microsoft.com/office/officeart/2005/8/layout/list1"/>
    <dgm:cxn modelId="{93B02C80-2734-4ED6-A129-7DC94D2A0469}" type="presOf" srcId="{0248FE5D-78EA-4A50-8CF8-6DF7EE775CE2}" destId="{86378348-4380-428C-A37E-B97CF2E32D8A}" srcOrd="0" destOrd="0" presId="urn:microsoft.com/office/officeart/2005/8/layout/list1"/>
    <dgm:cxn modelId="{A29C984B-8FBC-4CC2-9D18-40EF3B06B049}" type="presOf" srcId="{F751AC09-0ECC-429F-86EA-98BE64A79701}" destId="{A497F764-5E74-4E97-8190-776155F223A6}" srcOrd="0" destOrd="0" presId="urn:microsoft.com/office/officeart/2005/8/layout/list1"/>
    <dgm:cxn modelId="{EB6C4224-BA1C-4480-9844-36F6F07DAE70}" srcId="{F751AC09-0ECC-429F-86EA-98BE64A79701}" destId="{441DC4DD-9AA9-4F43-BF3D-6FB1421A9144}" srcOrd="1" destOrd="0" parTransId="{84C5CE0B-1A13-4A48-BE85-BFAAB7FE2E62}" sibTransId="{1D713451-6C1D-4C85-B774-6103C369DF87}"/>
    <dgm:cxn modelId="{DC00157A-33A4-4C49-991E-A017AA6227A8}" srcId="{398890F5-316A-4D72-B506-B480C3A34B89}" destId="{0248FE5D-78EA-4A50-8CF8-6DF7EE775CE2}" srcOrd="0" destOrd="0" parTransId="{F4B00720-668E-4D30-B2C3-8ABCE3BA3B4D}" sibTransId="{498817CF-BC09-42A8-BD56-E931889DFD5E}"/>
    <dgm:cxn modelId="{600F19D7-FAD2-4DE5-B444-57E898050A05}" type="presOf" srcId="{398890F5-316A-4D72-B506-B480C3A34B89}" destId="{37A8418A-006A-4881-B946-029F77F67DF6}" srcOrd="0" destOrd="0" presId="urn:microsoft.com/office/officeart/2005/8/layout/list1"/>
    <dgm:cxn modelId="{6A716221-E347-4CCA-B2CB-B10A91AFBE4A}" srcId="{F751AC09-0ECC-429F-86EA-98BE64A79701}" destId="{003A43EA-0B54-4E6E-8F00-253930EC3FCE}" srcOrd="3" destOrd="0" parTransId="{14BB49B4-B3F7-4BB1-A822-5F3B2C06E194}" sibTransId="{72865E5A-074D-427F-81DA-F994130CCECD}"/>
    <dgm:cxn modelId="{558ECB31-B6B4-45C2-B2F0-253772FA0DE5}" type="presOf" srcId="{F6D9EE7D-B3E1-4CA9-A2BD-5BAAB15B8DA6}" destId="{349B4997-6651-42FA-BFE0-4CCF761BAD9A}" srcOrd="0" destOrd="1" presId="urn:microsoft.com/office/officeart/2005/8/layout/list1"/>
    <dgm:cxn modelId="{05D8AA31-6C87-46E0-8AE8-06CDFB0760C6}" type="presOf" srcId="{1802BBD9-DDF4-4F29-A63B-33F11171BBEC}" destId="{9AED5306-A84C-4319-B68A-61DB34B8B11E}" srcOrd="0" destOrd="0" presId="urn:microsoft.com/office/officeart/2005/8/layout/list1"/>
    <dgm:cxn modelId="{27265A5D-48A9-4FCD-ADA8-ADF28A72521B}" type="presOf" srcId="{A16AF797-7B23-48C6-8143-786B8B746398}" destId="{F5D53C89-3D6C-493D-800B-778AAD16C194}" srcOrd="1" destOrd="0" presId="urn:microsoft.com/office/officeart/2005/8/layout/list1"/>
    <dgm:cxn modelId="{81611D36-41D4-479A-980C-674D0A8F637D}" srcId="{A16AF797-7B23-48C6-8143-786B8B746398}" destId="{138761FF-18AC-41AB-A470-2D2BB0ABACC0}" srcOrd="0" destOrd="0" parTransId="{55DF76DC-F0FE-483E-913C-2923981927A4}" sibTransId="{D413222C-C261-4898-B9EE-F964E43B601A}"/>
    <dgm:cxn modelId="{DF1F1429-DE17-47B4-A1E9-67D3B5659C9E}" type="presOf" srcId="{01593E99-1371-4FAE-917F-1292DD674149}" destId="{3E49AA57-E90B-4D0F-9F9E-43DC565A20EA}" srcOrd="0" destOrd="1" presId="urn:microsoft.com/office/officeart/2005/8/layout/list1"/>
    <dgm:cxn modelId="{C8E25168-0FD4-42FB-A44F-78ECDA16ADF3}" type="presParOf" srcId="{A497F764-5E74-4E97-8190-776155F223A6}" destId="{CB72E351-991A-49B5-8082-259D2729848E}" srcOrd="0" destOrd="0" presId="urn:microsoft.com/office/officeart/2005/8/layout/list1"/>
    <dgm:cxn modelId="{84580D57-E1AB-43F2-A4F0-39F3F71B4646}" type="presParOf" srcId="{CB72E351-991A-49B5-8082-259D2729848E}" destId="{37A8418A-006A-4881-B946-029F77F67DF6}" srcOrd="0" destOrd="0" presId="urn:microsoft.com/office/officeart/2005/8/layout/list1"/>
    <dgm:cxn modelId="{B1C98733-FEA5-4ED8-8EA4-C9A84C39B668}" type="presParOf" srcId="{CB72E351-991A-49B5-8082-259D2729848E}" destId="{B903FD70-70EC-4814-AE86-7AB6D859AFF4}" srcOrd="1" destOrd="0" presId="urn:microsoft.com/office/officeart/2005/8/layout/list1"/>
    <dgm:cxn modelId="{DCA62E02-0462-4B79-8E4E-C1DF911D61D0}" type="presParOf" srcId="{A497F764-5E74-4E97-8190-776155F223A6}" destId="{A2330C90-AB69-4E29-8388-7A327AD02CB0}" srcOrd="1" destOrd="0" presId="urn:microsoft.com/office/officeart/2005/8/layout/list1"/>
    <dgm:cxn modelId="{AA2444A5-5307-4AFC-B5BB-032CD4F54E44}" type="presParOf" srcId="{A497F764-5E74-4E97-8190-776155F223A6}" destId="{86378348-4380-428C-A37E-B97CF2E32D8A}" srcOrd="2" destOrd="0" presId="urn:microsoft.com/office/officeart/2005/8/layout/list1"/>
    <dgm:cxn modelId="{2606DCE0-F53D-45E9-9223-7B09C5C02287}" type="presParOf" srcId="{A497F764-5E74-4E97-8190-776155F223A6}" destId="{1FB5E27F-CB65-405D-A18C-CFA8EF4F3306}" srcOrd="3" destOrd="0" presId="urn:microsoft.com/office/officeart/2005/8/layout/list1"/>
    <dgm:cxn modelId="{0D0A3799-95C2-440C-99CC-4FA2A3DB7EFA}" type="presParOf" srcId="{A497F764-5E74-4E97-8190-776155F223A6}" destId="{03E32834-A43E-4E3D-A4D3-CC4398611FB9}" srcOrd="4" destOrd="0" presId="urn:microsoft.com/office/officeart/2005/8/layout/list1"/>
    <dgm:cxn modelId="{7A4C4949-59A7-4C15-A904-9EDAC2A5B18D}" type="presParOf" srcId="{03E32834-A43E-4E3D-A4D3-CC4398611FB9}" destId="{1CD182FE-465E-4F95-96EC-C53C5F402A81}" srcOrd="0" destOrd="0" presId="urn:microsoft.com/office/officeart/2005/8/layout/list1"/>
    <dgm:cxn modelId="{A647C833-71FD-4ED5-BA50-731C409E72A0}" type="presParOf" srcId="{03E32834-A43E-4E3D-A4D3-CC4398611FB9}" destId="{1708A393-AC1D-42DE-B182-330F62017C69}" srcOrd="1" destOrd="0" presId="urn:microsoft.com/office/officeart/2005/8/layout/list1"/>
    <dgm:cxn modelId="{2AD3B5DD-0E07-41E7-B353-0916D3158DE4}" type="presParOf" srcId="{A497F764-5E74-4E97-8190-776155F223A6}" destId="{71B8D6AA-6183-41F3-9DD4-1674C6DEE74F}" srcOrd="5" destOrd="0" presId="urn:microsoft.com/office/officeart/2005/8/layout/list1"/>
    <dgm:cxn modelId="{F72C0B8E-5F55-4248-8D1D-0CE89625E66E}" type="presParOf" srcId="{A497F764-5E74-4E97-8190-776155F223A6}" destId="{9AED5306-A84C-4319-B68A-61DB34B8B11E}" srcOrd="6" destOrd="0" presId="urn:microsoft.com/office/officeart/2005/8/layout/list1"/>
    <dgm:cxn modelId="{76ED6E88-EBE4-421B-B48C-945BEB96F075}" type="presParOf" srcId="{A497F764-5E74-4E97-8190-776155F223A6}" destId="{1400FAC5-AE70-43E9-BE5D-3FE79C65D9BC}" srcOrd="7" destOrd="0" presId="urn:microsoft.com/office/officeart/2005/8/layout/list1"/>
    <dgm:cxn modelId="{61C0D831-A2F4-483E-B8AF-869EB6A5C6D1}" type="presParOf" srcId="{A497F764-5E74-4E97-8190-776155F223A6}" destId="{3C94E607-9453-496A-9EE7-7422E582856E}" srcOrd="8" destOrd="0" presId="urn:microsoft.com/office/officeart/2005/8/layout/list1"/>
    <dgm:cxn modelId="{BF64DD27-CC68-445C-B7D9-752A2DEED9B7}" type="presParOf" srcId="{3C94E607-9453-496A-9EE7-7422E582856E}" destId="{1A6AD81A-9716-4DA3-97A2-EDC92119B4FC}" srcOrd="0" destOrd="0" presId="urn:microsoft.com/office/officeart/2005/8/layout/list1"/>
    <dgm:cxn modelId="{BBFEF502-4B25-4654-BA26-60D3FFBE95D8}" type="presParOf" srcId="{3C94E607-9453-496A-9EE7-7422E582856E}" destId="{F5D53C89-3D6C-493D-800B-778AAD16C194}" srcOrd="1" destOrd="0" presId="urn:microsoft.com/office/officeart/2005/8/layout/list1"/>
    <dgm:cxn modelId="{4B6044B9-4F75-49F8-909E-6F0906220535}" type="presParOf" srcId="{A497F764-5E74-4E97-8190-776155F223A6}" destId="{A07E7F78-A172-4C46-8C0E-BBC1315E2D44}" srcOrd="9" destOrd="0" presId="urn:microsoft.com/office/officeart/2005/8/layout/list1"/>
    <dgm:cxn modelId="{E2A81424-D317-40BA-AC4F-1F9AB899E36B}" type="presParOf" srcId="{A497F764-5E74-4E97-8190-776155F223A6}" destId="{3E49AA57-E90B-4D0F-9F9E-43DC565A20EA}" srcOrd="10" destOrd="0" presId="urn:microsoft.com/office/officeart/2005/8/layout/list1"/>
    <dgm:cxn modelId="{76C8DBD3-523B-4651-AC4D-A5BCAB471A58}" type="presParOf" srcId="{A497F764-5E74-4E97-8190-776155F223A6}" destId="{2D6FC2D9-3EB6-432E-99CD-9F1E701AB2E3}" srcOrd="11" destOrd="0" presId="urn:microsoft.com/office/officeart/2005/8/layout/list1"/>
    <dgm:cxn modelId="{7B3657B6-9E8A-4127-AC57-7F2004A7164E}" type="presParOf" srcId="{A497F764-5E74-4E97-8190-776155F223A6}" destId="{2A03604C-C7DA-4B35-8B95-530FA1E0A1FA}" srcOrd="12" destOrd="0" presId="urn:microsoft.com/office/officeart/2005/8/layout/list1"/>
    <dgm:cxn modelId="{587B9C10-AD44-4746-A94C-DFA2906B554C}" type="presParOf" srcId="{2A03604C-C7DA-4B35-8B95-530FA1E0A1FA}" destId="{7F364A94-D6C2-4F87-BD4D-BED238478043}" srcOrd="0" destOrd="0" presId="urn:microsoft.com/office/officeart/2005/8/layout/list1"/>
    <dgm:cxn modelId="{06CA0FE6-ADF1-4FE4-B1BF-8613C5521F53}" type="presParOf" srcId="{2A03604C-C7DA-4B35-8B95-530FA1E0A1FA}" destId="{70599026-628E-42BC-AF60-CCFC781D4761}" srcOrd="1" destOrd="0" presId="urn:microsoft.com/office/officeart/2005/8/layout/list1"/>
    <dgm:cxn modelId="{CB7BCF59-0351-45E5-A419-C8183A0C2C4A}" type="presParOf" srcId="{A497F764-5E74-4E97-8190-776155F223A6}" destId="{17D91A94-94D4-4D76-93E9-6D185D61B28A}" srcOrd="13" destOrd="0" presId="urn:microsoft.com/office/officeart/2005/8/layout/list1"/>
    <dgm:cxn modelId="{029C9CCD-0286-44D8-B929-BEBA6F09A62D}" type="presParOf" srcId="{A497F764-5E74-4E97-8190-776155F223A6}" destId="{349B4997-6651-42FA-BFE0-4CCF761BAD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1AC09-0ECC-429F-86EA-98BE64A79701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98890F5-316A-4D72-B506-B480C3A34B89}">
      <dgm:prSet phldrT="[Text]"/>
      <dgm:spPr>
        <a:solidFill>
          <a:srgbClr val="1D649D"/>
        </a:solidFill>
      </dgm:spPr>
      <dgm:t>
        <a:bodyPr/>
        <a:lstStyle/>
        <a:p>
          <a:r>
            <a:rPr lang="en-US" b="1" dirty="0" smtClean="0"/>
            <a:t>Baseline data (anticipated)</a:t>
          </a:r>
          <a:endParaRPr lang="en-US" b="1" dirty="0"/>
        </a:p>
      </dgm:t>
    </dgm:pt>
    <dgm:pt modelId="{CC116AAA-E1E1-4380-86EF-74B49BAED13B}" type="parTrans" cxnId="{59296C71-A513-4149-9309-E9D2021BF93A}">
      <dgm:prSet/>
      <dgm:spPr/>
      <dgm:t>
        <a:bodyPr/>
        <a:lstStyle/>
        <a:p>
          <a:endParaRPr lang="en-US"/>
        </a:p>
      </dgm:t>
    </dgm:pt>
    <dgm:pt modelId="{BF823E63-3968-45CE-BB98-566E829748A9}" type="sibTrans" cxnId="{59296C71-A513-4149-9309-E9D2021BF93A}">
      <dgm:prSet/>
      <dgm:spPr/>
      <dgm:t>
        <a:bodyPr/>
        <a:lstStyle/>
        <a:p>
          <a:endParaRPr lang="en-US"/>
        </a:p>
      </dgm:t>
    </dgm:pt>
    <dgm:pt modelId="{1802BBD9-DDF4-4F29-A63B-33F11171BBEC}">
      <dgm:prSet phldrT="[Text]"/>
      <dgm:spPr/>
      <dgm:t>
        <a:bodyPr/>
        <a:lstStyle/>
        <a:p>
          <a:r>
            <a:rPr lang="en-US" dirty="0" smtClean="0"/>
            <a:t>Update baseline data (e.g., add new key personnel)</a:t>
          </a:r>
          <a:endParaRPr lang="en-US" dirty="0"/>
        </a:p>
      </dgm:t>
    </dgm:pt>
    <dgm:pt modelId="{75660C39-5185-4525-9B1C-E8D8C7CC990A}" type="parTrans" cxnId="{E64C5F46-4156-42BA-AE38-D4EDBB11E05B}">
      <dgm:prSet/>
      <dgm:spPr/>
      <dgm:t>
        <a:bodyPr/>
        <a:lstStyle/>
        <a:p>
          <a:endParaRPr lang="en-US"/>
        </a:p>
      </dgm:t>
    </dgm:pt>
    <dgm:pt modelId="{22439EC6-9C56-4D58-8DB3-2428DBFCB1A8}" type="sibTrans" cxnId="{E64C5F46-4156-42BA-AE38-D4EDBB11E05B}">
      <dgm:prSet/>
      <dgm:spPr/>
      <dgm:t>
        <a:bodyPr/>
        <a:lstStyle/>
        <a:p>
          <a:endParaRPr lang="en-US"/>
        </a:p>
      </dgm:t>
    </dgm:pt>
    <dgm:pt modelId="{0248FE5D-78EA-4A50-8CF8-6DF7EE775CE2}">
      <dgm:prSet phldrT="[Text]"/>
      <dgm:spPr/>
      <dgm:t>
        <a:bodyPr/>
        <a:lstStyle/>
        <a:p>
          <a:r>
            <a:rPr lang="en-US" dirty="0" smtClean="0"/>
            <a:t>Lead organization, key personnel, and partners</a:t>
          </a:r>
          <a:endParaRPr lang="en-US" dirty="0"/>
        </a:p>
      </dgm:t>
    </dgm:pt>
    <dgm:pt modelId="{F4B00720-668E-4D30-B2C3-8ABCE3BA3B4D}" type="parTrans" cxnId="{DC00157A-33A4-4C49-991E-A017AA6227A8}">
      <dgm:prSet/>
      <dgm:spPr/>
      <dgm:t>
        <a:bodyPr/>
        <a:lstStyle/>
        <a:p>
          <a:endParaRPr lang="en-US"/>
        </a:p>
      </dgm:t>
    </dgm:pt>
    <dgm:pt modelId="{498817CF-BC09-42A8-BD56-E931889DFD5E}" type="sibTrans" cxnId="{DC00157A-33A4-4C49-991E-A017AA6227A8}">
      <dgm:prSet/>
      <dgm:spPr/>
      <dgm:t>
        <a:bodyPr/>
        <a:lstStyle/>
        <a:p>
          <a:endParaRPr lang="en-US"/>
        </a:p>
      </dgm:t>
    </dgm:pt>
    <dgm:pt modelId="{441DC4DD-9AA9-4F43-BF3D-6FB1421A9144}">
      <dgm:prSet phldrT="[Text]"/>
      <dgm:spPr>
        <a:solidFill>
          <a:srgbClr val="1D649D"/>
        </a:solidFill>
      </dgm:spPr>
      <dgm:t>
        <a:bodyPr/>
        <a:lstStyle/>
        <a:p>
          <a:r>
            <a:rPr lang="en-US" b="1" dirty="0" smtClean="0"/>
            <a:t>Annual/Closeout data (actual)</a:t>
          </a:r>
          <a:endParaRPr lang="en-US" b="1" dirty="0"/>
        </a:p>
      </dgm:t>
    </dgm:pt>
    <dgm:pt modelId="{84C5CE0B-1A13-4A48-BE85-BFAAB7FE2E62}" type="parTrans" cxnId="{EB6C4224-BA1C-4480-9844-36F6F07DAE70}">
      <dgm:prSet/>
      <dgm:spPr/>
      <dgm:t>
        <a:bodyPr/>
        <a:lstStyle/>
        <a:p>
          <a:endParaRPr lang="en-US"/>
        </a:p>
      </dgm:t>
    </dgm:pt>
    <dgm:pt modelId="{1D713451-6C1D-4C85-B774-6103C369DF87}" type="sibTrans" cxnId="{EB6C4224-BA1C-4480-9844-36F6F07DAE70}">
      <dgm:prSet/>
      <dgm:spPr/>
      <dgm:t>
        <a:bodyPr/>
        <a:lstStyle/>
        <a:p>
          <a:endParaRPr lang="en-US"/>
        </a:p>
      </dgm:t>
    </dgm:pt>
    <dgm:pt modelId="{73387682-AE39-462B-9942-E675DCE654DE}">
      <dgm:prSet/>
      <dgm:spPr/>
      <dgm:t>
        <a:bodyPr/>
        <a:lstStyle/>
        <a:p>
          <a:r>
            <a:rPr lang="en-US" dirty="0" smtClean="0"/>
            <a:t>Information about each project deliverable</a:t>
          </a:r>
        </a:p>
      </dgm:t>
    </dgm:pt>
    <dgm:pt modelId="{C8C822AF-72C9-4177-A4C7-CAE0975F6669}" type="parTrans" cxnId="{5186D0BB-CC56-4E66-B22C-B68B7263A051}">
      <dgm:prSet/>
      <dgm:spPr/>
      <dgm:t>
        <a:bodyPr/>
        <a:lstStyle/>
        <a:p>
          <a:endParaRPr lang="en-US"/>
        </a:p>
      </dgm:t>
    </dgm:pt>
    <dgm:pt modelId="{FBDD60C1-8F39-4A7F-A0EC-FB409F522B0E}" type="sibTrans" cxnId="{5186D0BB-CC56-4E66-B22C-B68B7263A051}">
      <dgm:prSet/>
      <dgm:spPr/>
      <dgm:t>
        <a:bodyPr/>
        <a:lstStyle/>
        <a:p>
          <a:endParaRPr lang="en-US"/>
        </a:p>
      </dgm:t>
    </dgm:pt>
    <dgm:pt modelId="{B7E6E7D2-5E0B-443B-AA30-1C77606CC121}">
      <dgm:prSet/>
      <dgm:spPr/>
      <dgm:t>
        <a:bodyPr/>
        <a:lstStyle/>
        <a:p>
          <a:r>
            <a:rPr lang="en-US" dirty="0" smtClean="0"/>
            <a:t>Characteristics of anticipated audiences</a:t>
          </a:r>
        </a:p>
      </dgm:t>
    </dgm:pt>
    <dgm:pt modelId="{2A9A8B4D-3FB0-49EC-A693-9C0E77082177}" type="parTrans" cxnId="{3E2C3CBA-D6A8-4DF8-8FD1-E903CC943CE3}">
      <dgm:prSet/>
      <dgm:spPr/>
      <dgm:t>
        <a:bodyPr/>
        <a:lstStyle/>
        <a:p>
          <a:endParaRPr lang="en-US"/>
        </a:p>
      </dgm:t>
    </dgm:pt>
    <dgm:pt modelId="{92F1DC1B-A265-47B5-9300-4EEEDF7A1DD8}" type="sibTrans" cxnId="{3E2C3CBA-D6A8-4DF8-8FD1-E903CC943CE3}">
      <dgm:prSet/>
      <dgm:spPr/>
      <dgm:t>
        <a:bodyPr/>
        <a:lstStyle/>
        <a:p>
          <a:endParaRPr lang="en-US"/>
        </a:p>
      </dgm:t>
    </dgm:pt>
    <dgm:pt modelId="{CFECD0BB-749F-4704-B9ED-B925BD10B066}">
      <dgm:prSet/>
      <dgm:spPr/>
      <dgm:t>
        <a:bodyPr/>
        <a:lstStyle/>
        <a:p>
          <a:r>
            <a:rPr lang="en-US" dirty="0" smtClean="0"/>
            <a:t>Anticipated reach and impact</a:t>
          </a:r>
        </a:p>
      </dgm:t>
    </dgm:pt>
    <dgm:pt modelId="{33CF1645-801A-4F70-8326-3B0E174DD849}" type="parTrans" cxnId="{AE9EEA92-5AF7-4280-80C3-E2A9995586C5}">
      <dgm:prSet/>
      <dgm:spPr/>
      <dgm:t>
        <a:bodyPr/>
        <a:lstStyle/>
        <a:p>
          <a:endParaRPr lang="en-US"/>
        </a:p>
      </dgm:t>
    </dgm:pt>
    <dgm:pt modelId="{56DCAFBC-E1A7-4C8A-9AF3-56E6ECBDA587}" type="sibTrans" cxnId="{AE9EEA92-5AF7-4280-80C3-E2A9995586C5}">
      <dgm:prSet/>
      <dgm:spPr/>
      <dgm:t>
        <a:bodyPr/>
        <a:lstStyle/>
        <a:p>
          <a:endParaRPr lang="en-US"/>
        </a:p>
      </dgm:t>
    </dgm:pt>
    <dgm:pt modelId="{96FDF7F8-2083-42FB-9F36-7E6B6AC018FC}">
      <dgm:prSet/>
      <dgm:spPr/>
      <dgm:t>
        <a:bodyPr/>
        <a:lstStyle/>
        <a:p>
          <a:r>
            <a:rPr lang="en-US" dirty="0" smtClean="0"/>
            <a:t>Study designs and data collection methods</a:t>
          </a:r>
        </a:p>
      </dgm:t>
    </dgm:pt>
    <dgm:pt modelId="{0A099942-9EC4-4A78-9533-83078E20E19F}" type="parTrans" cxnId="{CA096237-3F0E-4802-892C-5EF94A1FE1A2}">
      <dgm:prSet/>
      <dgm:spPr/>
      <dgm:t>
        <a:bodyPr/>
        <a:lstStyle/>
        <a:p>
          <a:endParaRPr lang="en-US"/>
        </a:p>
      </dgm:t>
    </dgm:pt>
    <dgm:pt modelId="{A6994E9A-E5CC-47BF-87F1-5A03145C47A2}" type="sibTrans" cxnId="{CA096237-3F0E-4802-892C-5EF94A1FE1A2}">
      <dgm:prSet/>
      <dgm:spPr/>
      <dgm:t>
        <a:bodyPr/>
        <a:lstStyle/>
        <a:p>
          <a:endParaRPr lang="en-US"/>
        </a:p>
      </dgm:t>
    </dgm:pt>
    <dgm:pt modelId="{6744700E-C5E6-46C2-BC3D-18E2D17296AA}">
      <dgm:prSet/>
      <dgm:spPr/>
      <dgm:t>
        <a:bodyPr/>
        <a:lstStyle/>
        <a:p>
          <a:r>
            <a:rPr lang="en-US" dirty="0" smtClean="0"/>
            <a:t>Actual number reached</a:t>
          </a:r>
        </a:p>
      </dgm:t>
    </dgm:pt>
    <dgm:pt modelId="{9BDA38EB-261A-4E47-B7C5-91B40DAA55F2}" type="parTrans" cxnId="{BA5B47C3-EAB2-487F-9F26-CA2A18E9760E}">
      <dgm:prSet/>
      <dgm:spPr/>
      <dgm:t>
        <a:bodyPr/>
        <a:lstStyle/>
        <a:p>
          <a:endParaRPr lang="en-US"/>
        </a:p>
      </dgm:t>
    </dgm:pt>
    <dgm:pt modelId="{4387D154-E775-4F5D-9D08-7BD6116CAB55}" type="sibTrans" cxnId="{BA5B47C3-EAB2-487F-9F26-CA2A18E9760E}">
      <dgm:prSet/>
      <dgm:spPr/>
      <dgm:t>
        <a:bodyPr/>
        <a:lstStyle/>
        <a:p>
          <a:endParaRPr lang="en-US"/>
        </a:p>
      </dgm:t>
    </dgm:pt>
    <dgm:pt modelId="{BAE201D7-5B61-467C-BA08-387428EAA988}">
      <dgm:prSet/>
      <dgm:spPr/>
      <dgm:t>
        <a:bodyPr/>
        <a:lstStyle/>
        <a:p>
          <a:r>
            <a:rPr lang="en-US" dirty="0" smtClean="0"/>
            <a:t>Extent to which anticipated impacts were attained</a:t>
          </a:r>
        </a:p>
      </dgm:t>
    </dgm:pt>
    <dgm:pt modelId="{D84AD89C-DCEB-416A-8FFC-C6B9B74DBC36}" type="parTrans" cxnId="{416F439B-F614-47CC-963B-AF759E3F53D5}">
      <dgm:prSet/>
      <dgm:spPr/>
      <dgm:t>
        <a:bodyPr/>
        <a:lstStyle/>
        <a:p>
          <a:endParaRPr lang="en-US"/>
        </a:p>
      </dgm:t>
    </dgm:pt>
    <dgm:pt modelId="{BBBF1810-EC29-40D7-B459-B1C63359C047}" type="sibTrans" cxnId="{416F439B-F614-47CC-963B-AF759E3F53D5}">
      <dgm:prSet/>
      <dgm:spPr/>
      <dgm:t>
        <a:bodyPr/>
        <a:lstStyle/>
        <a:p>
          <a:endParaRPr lang="en-US"/>
        </a:p>
      </dgm:t>
    </dgm:pt>
    <dgm:pt modelId="{24A756EE-F07F-443F-ABE9-754B04D3A425}">
      <dgm:prSet/>
      <dgm:spPr/>
      <dgm:t>
        <a:bodyPr/>
        <a:lstStyle/>
        <a:p>
          <a:r>
            <a:rPr lang="en-US" dirty="0" smtClean="0"/>
            <a:t>Challenges encountered and lessons learned</a:t>
          </a:r>
        </a:p>
      </dgm:t>
    </dgm:pt>
    <dgm:pt modelId="{7DE2B21A-76B8-4FBA-98E8-DF6D10405EEA}" type="parTrans" cxnId="{C16BEC1B-4D9B-4ED8-9C02-42F4181E809C}">
      <dgm:prSet/>
      <dgm:spPr/>
      <dgm:t>
        <a:bodyPr/>
        <a:lstStyle/>
        <a:p>
          <a:endParaRPr lang="en-US"/>
        </a:p>
      </dgm:t>
    </dgm:pt>
    <dgm:pt modelId="{016B15EB-33C1-4784-BC14-4A2F8F7AF202}" type="sibTrans" cxnId="{C16BEC1B-4D9B-4ED8-9C02-42F4181E809C}">
      <dgm:prSet/>
      <dgm:spPr/>
      <dgm:t>
        <a:bodyPr/>
        <a:lstStyle/>
        <a:p>
          <a:endParaRPr lang="en-US"/>
        </a:p>
      </dgm:t>
    </dgm:pt>
    <dgm:pt modelId="{065DF815-CDC1-480B-968B-3B1EEC4BF7B3}">
      <dgm:prSet/>
      <dgm:spPr/>
      <dgm:t>
        <a:bodyPr/>
        <a:lstStyle/>
        <a:p>
          <a:r>
            <a:rPr lang="en-US" dirty="0" smtClean="0"/>
            <a:t>Upload products (e.g., surveys, logic models)</a:t>
          </a:r>
        </a:p>
      </dgm:t>
    </dgm:pt>
    <dgm:pt modelId="{1613E0F6-9FDA-4EB8-9F2C-98EEEB285A4C}" type="parTrans" cxnId="{E4BD4837-5E48-441C-AE4D-5BD46123BAFA}">
      <dgm:prSet/>
      <dgm:spPr/>
      <dgm:t>
        <a:bodyPr/>
        <a:lstStyle/>
        <a:p>
          <a:endParaRPr lang="en-US"/>
        </a:p>
      </dgm:t>
    </dgm:pt>
    <dgm:pt modelId="{F27FF965-4A39-4FF2-AF89-61E755A00B51}" type="sibTrans" cxnId="{E4BD4837-5E48-441C-AE4D-5BD46123BAFA}">
      <dgm:prSet/>
      <dgm:spPr/>
      <dgm:t>
        <a:bodyPr/>
        <a:lstStyle/>
        <a:p>
          <a:endParaRPr lang="en-US"/>
        </a:p>
      </dgm:t>
    </dgm:pt>
    <dgm:pt modelId="{A9FB9218-20BD-D64E-8803-E2727E8248ED}">
      <dgm:prSet/>
      <dgm:spPr/>
      <dgm:t>
        <a:bodyPr/>
        <a:lstStyle/>
        <a:p>
          <a:r>
            <a:rPr lang="en-US" dirty="0" smtClean="0"/>
            <a:t>Research questions and related study designs </a:t>
          </a:r>
          <a:r>
            <a:rPr lang="en-US" i="1" dirty="0" smtClean="0"/>
            <a:t>(new item)</a:t>
          </a:r>
        </a:p>
      </dgm:t>
    </dgm:pt>
    <dgm:pt modelId="{E910DE95-C698-654A-8F75-34029237A0C6}" type="parTrans" cxnId="{81C397A2-111A-4547-A182-C3CF36A16C38}">
      <dgm:prSet/>
      <dgm:spPr/>
    </dgm:pt>
    <dgm:pt modelId="{0B8DC77B-BB7A-704D-A378-0CE181F08A91}" type="sibTrans" cxnId="{81C397A2-111A-4547-A182-C3CF36A16C38}">
      <dgm:prSet/>
      <dgm:spPr/>
    </dgm:pt>
    <dgm:pt modelId="{905E6A67-A3B1-AF49-8234-89587AB16F65}">
      <dgm:prSet/>
      <dgm:spPr/>
      <dgm:t>
        <a:bodyPr/>
        <a:lstStyle/>
        <a:p>
          <a:r>
            <a:rPr lang="en-US" dirty="0" smtClean="0"/>
            <a:t>Findings related to research questions </a:t>
          </a:r>
          <a:r>
            <a:rPr lang="en-US" i="1" dirty="0" smtClean="0"/>
            <a:t>(new item)</a:t>
          </a:r>
        </a:p>
      </dgm:t>
    </dgm:pt>
    <dgm:pt modelId="{AC12F70E-B498-B448-A691-D58AECA70FA0}" type="parTrans" cxnId="{BF5ED1C2-2081-064E-8A31-840FFDCC1E65}">
      <dgm:prSet/>
      <dgm:spPr/>
    </dgm:pt>
    <dgm:pt modelId="{1C9F818C-D449-E04F-8AE0-2B6C7AF1DAC7}" type="sibTrans" cxnId="{BF5ED1C2-2081-064E-8A31-840FFDCC1E65}">
      <dgm:prSet/>
      <dgm:spPr/>
    </dgm:pt>
    <dgm:pt modelId="{A497F764-5E74-4E97-8190-776155F223A6}" type="pres">
      <dgm:prSet presAssocID="{F751AC09-0ECC-429F-86EA-98BE64A797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2E351-991A-49B5-8082-259D2729848E}" type="pres">
      <dgm:prSet presAssocID="{398890F5-316A-4D72-B506-B480C3A34B89}" presName="parentLin" presStyleCnt="0"/>
      <dgm:spPr/>
    </dgm:pt>
    <dgm:pt modelId="{37A8418A-006A-4881-B946-029F77F67DF6}" type="pres">
      <dgm:prSet presAssocID="{398890F5-316A-4D72-B506-B480C3A34B8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903FD70-70EC-4814-AE86-7AB6D859AFF4}" type="pres">
      <dgm:prSet presAssocID="{398890F5-316A-4D72-B506-B480C3A34B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30C90-AB69-4E29-8388-7A327AD02CB0}" type="pres">
      <dgm:prSet presAssocID="{398890F5-316A-4D72-B506-B480C3A34B89}" presName="negativeSpace" presStyleCnt="0"/>
      <dgm:spPr/>
    </dgm:pt>
    <dgm:pt modelId="{86378348-4380-428C-A37E-B97CF2E32D8A}" type="pres">
      <dgm:prSet presAssocID="{398890F5-316A-4D72-B506-B480C3A34B8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E27F-CB65-405D-A18C-CFA8EF4F3306}" type="pres">
      <dgm:prSet presAssocID="{BF823E63-3968-45CE-BB98-566E829748A9}" presName="spaceBetweenRectangles" presStyleCnt="0"/>
      <dgm:spPr/>
    </dgm:pt>
    <dgm:pt modelId="{03E32834-A43E-4E3D-A4D3-CC4398611FB9}" type="pres">
      <dgm:prSet presAssocID="{441DC4DD-9AA9-4F43-BF3D-6FB1421A9144}" presName="parentLin" presStyleCnt="0"/>
      <dgm:spPr/>
    </dgm:pt>
    <dgm:pt modelId="{1CD182FE-465E-4F95-96EC-C53C5F402A81}" type="pres">
      <dgm:prSet presAssocID="{441DC4DD-9AA9-4F43-BF3D-6FB1421A914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708A393-AC1D-42DE-B182-330F62017C69}" type="pres">
      <dgm:prSet presAssocID="{441DC4DD-9AA9-4F43-BF3D-6FB1421A91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8D6AA-6183-41F3-9DD4-1674C6DEE74F}" type="pres">
      <dgm:prSet presAssocID="{441DC4DD-9AA9-4F43-BF3D-6FB1421A9144}" presName="negativeSpace" presStyleCnt="0"/>
      <dgm:spPr/>
    </dgm:pt>
    <dgm:pt modelId="{9AED5306-A84C-4319-B68A-61DB34B8B11E}" type="pres">
      <dgm:prSet presAssocID="{441DC4DD-9AA9-4F43-BF3D-6FB1421A914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C5F46-4156-42BA-AE38-D4EDBB11E05B}" srcId="{441DC4DD-9AA9-4F43-BF3D-6FB1421A9144}" destId="{1802BBD9-DDF4-4F29-A63B-33F11171BBEC}" srcOrd="0" destOrd="0" parTransId="{75660C39-5185-4525-9B1C-E8D8C7CC990A}" sibTransId="{22439EC6-9C56-4D58-8DB3-2428DBFCB1A8}"/>
    <dgm:cxn modelId="{CB2ABD34-C80A-C24E-A5C7-676CA3BB5023}" type="presOf" srcId="{A9FB9218-20BD-D64E-8803-E2727E8248ED}" destId="{86378348-4380-428C-A37E-B97CF2E32D8A}" srcOrd="0" destOrd="5" presId="urn:microsoft.com/office/officeart/2005/8/layout/list1"/>
    <dgm:cxn modelId="{CA096237-3F0E-4802-892C-5EF94A1FE1A2}" srcId="{398890F5-316A-4D72-B506-B480C3A34B89}" destId="{96FDF7F8-2083-42FB-9F36-7E6B6AC018FC}" srcOrd="4" destOrd="0" parTransId="{0A099942-9EC4-4A78-9533-83078E20E19F}" sibTransId="{A6994E9A-E5CC-47BF-87F1-5A03145C47A2}"/>
    <dgm:cxn modelId="{B5F4544B-1D3A-4000-BCBF-F6821FA1E010}" type="presOf" srcId="{441DC4DD-9AA9-4F43-BF3D-6FB1421A9144}" destId="{1708A393-AC1D-42DE-B182-330F62017C69}" srcOrd="1" destOrd="0" presId="urn:microsoft.com/office/officeart/2005/8/layout/list1"/>
    <dgm:cxn modelId="{EB6C4224-BA1C-4480-9844-36F6F07DAE70}" srcId="{F751AC09-0ECC-429F-86EA-98BE64A79701}" destId="{441DC4DD-9AA9-4F43-BF3D-6FB1421A9144}" srcOrd="1" destOrd="0" parTransId="{84C5CE0B-1A13-4A48-BE85-BFAAB7FE2E62}" sibTransId="{1D713451-6C1D-4C85-B774-6103C369DF87}"/>
    <dgm:cxn modelId="{0DA42B69-2339-4509-912F-2B42AD9FBB01}" type="presOf" srcId="{73387682-AE39-462B-9942-E675DCE654DE}" destId="{86378348-4380-428C-A37E-B97CF2E32D8A}" srcOrd="0" destOrd="1" presId="urn:microsoft.com/office/officeart/2005/8/layout/list1"/>
    <dgm:cxn modelId="{EEE03CDA-EC11-41F9-AD39-2BEE6B53BA2E}" type="presOf" srcId="{6744700E-C5E6-46C2-BC3D-18E2D17296AA}" destId="{9AED5306-A84C-4319-B68A-61DB34B8B11E}" srcOrd="0" destOrd="1" presId="urn:microsoft.com/office/officeart/2005/8/layout/list1"/>
    <dgm:cxn modelId="{416F439B-F614-47CC-963B-AF759E3F53D5}" srcId="{441DC4DD-9AA9-4F43-BF3D-6FB1421A9144}" destId="{BAE201D7-5B61-467C-BA08-387428EAA988}" srcOrd="2" destOrd="0" parTransId="{D84AD89C-DCEB-416A-8FFC-C6B9B74DBC36}" sibTransId="{BBBF1810-EC29-40D7-B459-B1C63359C047}"/>
    <dgm:cxn modelId="{7230E402-411F-46BA-B2C1-03C24BE906B6}" type="presOf" srcId="{0248FE5D-78EA-4A50-8CF8-6DF7EE775CE2}" destId="{86378348-4380-428C-A37E-B97CF2E32D8A}" srcOrd="0" destOrd="0" presId="urn:microsoft.com/office/officeart/2005/8/layout/list1"/>
    <dgm:cxn modelId="{856E11C9-8775-425D-B73E-4DB726B357D6}" type="presOf" srcId="{441DC4DD-9AA9-4F43-BF3D-6FB1421A9144}" destId="{1CD182FE-465E-4F95-96EC-C53C5F402A81}" srcOrd="0" destOrd="0" presId="urn:microsoft.com/office/officeart/2005/8/layout/list1"/>
    <dgm:cxn modelId="{25A242BC-5341-1C4D-8498-2BA460FE7C41}" type="presOf" srcId="{905E6A67-A3B1-AF49-8234-89587AB16F65}" destId="{9AED5306-A84C-4319-B68A-61DB34B8B11E}" srcOrd="0" destOrd="3" presId="urn:microsoft.com/office/officeart/2005/8/layout/list1"/>
    <dgm:cxn modelId="{00F30419-F9C1-4002-9646-9D2FE261AC2A}" type="presOf" srcId="{398890F5-316A-4D72-B506-B480C3A34B89}" destId="{B903FD70-70EC-4814-AE86-7AB6D859AFF4}" srcOrd="1" destOrd="0" presId="urn:microsoft.com/office/officeart/2005/8/layout/list1"/>
    <dgm:cxn modelId="{8B6FBDB0-10C5-4CC3-9B4E-B7B29B2965B7}" type="presOf" srcId="{1802BBD9-DDF4-4F29-A63B-33F11171BBEC}" destId="{9AED5306-A84C-4319-B68A-61DB34B8B11E}" srcOrd="0" destOrd="0" presId="urn:microsoft.com/office/officeart/2005/8/layout/list1"/>
    <dgm:cxn modelId="{65A89830-2365-49E5-85C6-44DA2FDAD10A}" type="presOf" srcId="{065DF815-CDC1-480B-968B-3B1EEC4BF7B3}" destId="{9AED5306-A84C-4319-B68A-61DB34B8B11E}" srcOrd="0" destOrd="5" presId="urn:microsoft.com/office/officeart/2005/8/layout/list1"/>
    <dgm:cxn modelId="{FBDE1C09-F855-4397-850C-5414E90C7DA7}" type="presOf" srcId="{398890F5-316A-4D72-B506-B480C3A34B89}" destId="{37A8418A-006A-4881-B946-029F77F67DF6}" srcOrd="0" destOrd="0" presId="urn:microsoft.com/office/officeart/2005/8/layout/list1"/>
    <dgm:cxn modelId="{582F2CC3-A45B-4604-9146-BF1B709BD9C0}" type="presOf" srcId="{F751AC09-0ECC-429F-86EA-98BE64A79701}" destId="{A497F764-5E74-4E97-8190-776155F223A6}" srcOrd="0" destOrd="0" presId="urn:microsoft.com/office/officeart/2005/8/layout/list1"/>
    <dgm:cxn modelId="{DBD6E3C0-2D52-47A2-BC14-FAFF467ED643}" type="presOf" srcId="{96FDF7F8-2083-42FB-9F36-7E6B6AC018FC}" destId="{86378348-4380-428C-A37E-B97CF2E32D8A}" srcOrd="0" destOrd="4" presId="urn:microsoft.com/office/officeart/2005/8/layout/list1"/>
    <dgm:cxn modelId="{C16BEC1B-4D9B-4ED8-9C02-42F4181E809C}" srcId="{441DC4DD-9AA9-4F43-BF3D-6FB1421A9144}" destId="{24A756EE-F07F-443F-ABE9-754B04D3A425}" srcOrd="4" destOrd="0" parTransId="{7DE2B21A-76B8-4FBA-98E8-DF6D10405EEA}" sibTransId="{016B15EB-33C1-4784-BC14-4A2F8F7AF202}"/>
    <dgm:cxn modelId="{BF5ED1C2-2081-064E-8A31-840FFDCC1E65}" srcId="{441DC4DD-9AA9-4F43-BF3D-6FB1421A9144}" destId="{905E6A67-A3B1-AF49-8234-89587AB16F65}" srcOrd="3" destOrd="0" parTransId="{AC12F70E-B498-B448-A691-D58AECA70FA0}" sibTransId="{1C9F818C-D449-E04F-8AE0-2B6C7AF1DAC7}"/>
    <dgm:cxn modelId="{53A45D91-B773-47E2-B1DA-4FC434484FAB}" type="presOf" srcId="{BAE201D7-5B61-467C-BA08-387428EAA988}" destId="{9AED5306-A84C-4319-B68A-61DB34B8B11E}" srcOrd="0" destOrd="2" presId="urn:microsoft.com/office/officeart/2005/8/layout/list1"/>
    <dgm:cxn modelId="{BA5B47C3-EAB2-487F-9F26-CA2A18E9760E}" srcId="{441DC4DD-9AA9-4F43-BF3D-6FB1421A9144}" destId="{6744700E-C5E6-46C2-BC3D-18E2D17296AA}" srcOrd="1" destOrd="0" parTransId="{9BDA38EB-261A-4E47-B7C5-91B40DAA55F2}" sibTransId="{4387D154-E775-4F5D-9D08-7BD6116CAB55}"/>
    <dgm:cxn modelId="{3E2C3CBA-D6A8-4DF8-8FD1-E903CC943CE3}" srcId="{398890F5-316A-4D72-B506-B480C3A34B89}" destId="{B7E6E7D2-5E0B-443B-AA30-1C77606CC121}" srcOrd="2" destOrd="0" parTransId="{2A9A8B4D-3FB0-49EC-A693-9C0E77082177}" sibTransId="{92F1DC1B-A265-47B5-9300-4EEEDF7A1DD8}"/>
    <dgm:cxn modelId="{81C397A2-111A-4547-A182-C3CF36A16C38}" srcId="{398890F5-316A-4D72-B506-B480C3A34B89}" destId="{A9FB9218-20BD-D64E-8803-E2727E8248ED}" srcOrd="5" destOrd="0" parTransId="{E910DE95-C698-654A-8F75-34029237A0C6}" sibTransId="{0B8DC77B-BB7A-704D-A378-0CE181F08A91}"/>
    <dgm:cxn modelId="{7A630FCD-20B2-4C67-97AC-D16D28E0DDA5}" type="presOf" srcId="{B7E6E7D2-5E0B-443B-AA30-1C77606CC121}" destId="{86378348-4380-428C-A37E-B97CF2E32D8A}" srcOrd="0" destOrd="2" presId="urn:microsoft.com/office/officeart/2005/8/layout/list1"/>
    <dgm:cxn modelId="{5186D0BB-CC56-4E66-B22C-B68B7263A051}" srcId="{398890F5-316A-4D72-B506-B480C3A34B89}" destId="{73387682-AE39-462B-9942-E675DCE654DE}" srcOrd="1" destOrd="0" parTransId="{C8C822AF-72C9-4177-A4C7-CAE0975F6669}" sibTransId="{FBDD60C1-8F39-4A7F-A0EC-FB409F522B0E}"/>
    <dgm:cxn modelId="{D6BEA89F-FF5C-4C6E-B16E-53B4066692E7}" type="presOf" srcId="{CFECD0BB-749F-4704-B9ED-B925BD10B066}" destId="{86378348-4380-428C-A37E-B97CF2E32D8A}" srcOrd="0" destOrd="3" presId="urn:microsoft.com/office/officeart/2005/8/layout/list1"/>
    <dgm:cxn modelId="{38F22D70-268F-4AC4-A431-20A9DD0F764A}" type="presOf" srcId="{24A756EE-F07F-443F-ABE9-754B04D3A425}" destId="{9AED5306-A84C-4319-B68A-61DB34B8B11E}" srcOrd="0" destOrd="4" presId="urn:microsoft.com/office/officeart/2005/8/layout/list1"/>
    <dgm:cxn modelId="{59296C71-A513-4149-9309-E9D2021BF93A}" srcId="{F751AC09-0ECC-429F-86EA-98BE64A79701}" destId="{398890F5-316A-4D72-B506-B480C3A34B89}" srcOrd="0" destOrd="0" parTransId="{CC116AAA-E1E1-4380-86EF-74B49BAED13B}" sibTransId="{BF823E63-3968-45CE-BB98-566E829748A9}"/>
    <dgm:cxn modelId="{E4BD4837-5E48-441C-AE4D-5BD46123BAFA}" srcId="{441DC4DD-9AA9-4F43-BF3D-6FB1421A9144}" destId="{065DF815-CDC1-480B-968B-3B1EEC4BF7B3}" srcOrd="5" destOrd="0" parTransId="{1613E0F6-9FDA-4EB8-9F2C-98EEEB285A4C}" sibTransId="{F27FF965-4A39-4FF2-AF89-61E755A00B51}"/>
    <dgm:cxn modelId="{AE9EEA92-5AF7-4280-80C3-E2A9995586C5}" srcId="{398890F5-316A-4D72-B506-B480C3A34B89}" destId="{CFECD0BB-749F-4704-B9ED-B925BD10B066}" srcOrd="3" destOrd="0" parTransId="{33CF1645-801A-4F70-8326-3B0E174DD849}" sibTransId="{56DCAFBC-E1A7-4C8A-9AF3-56E6ECBDA587}"/>
    <dgm:cxn modelId="{DC00157A-33A4-4C49-991E-A017AA6227A8}" srcId="{398890F5-316A-4D72-B506-B480C3A34B89}" destId="{0248FE5D-78EA-4A50-8CF8-6DF7EE775CE2}" srcOrd="0" destOrd="0" parTransId="{F4B00720-668E-4D30-B2C3-8ABCE3BA3B4D}" sibTransId="{498817CF-BC09-42A8-BD56-E931889DFD5E}"/>
    <dgm:cxn modelId="{0FB256F8-D11D-455A-8548-D564A909CB9D}" type="presParOf" srcId="{A497F764-5E74-4E97-8190-776155F223A6}" destId="{CB72E351-991A-49B5-8082-259D2729848E}" srcOrd="0" destOrd="0" presId="urn:microsoft.com/office/officeart/2005/8/layout/list1"/>
    <dgm:cxn modelId="{123B560A-B3C2-495B-94C1-47DB378EB2B5}" type="presParOf" srcId="{CB72E351-991A-49B5-8082-259D2729848E}" destId="{37A8418A-006A-4881-B946-029F77F67DF6}" srcOrd="0" destOrd="0" presId="urn:microsoft.com/office/officeart/2005/8/layout/list1"/>
    <dgm:cxn modelId="{B6633A35-5C83-46C9-97BE-796391712B83}" type="presParOf" srcId="{CB72E351-991A-49B5-8082-259D2729848E}" destId="{B903FD70-70EC-4814-AE86-7AB6D859AFF4}" srcOrd="1" destOrd="0" presId="urn:microsoft.com/office/officeart/2005/8/layout/list1"/>
    <dgm:cxn modelId="{E57BA42F-078E-4C0F-989C-738E64C5FE09}" type="presParOf" srcId="{A497F764-5E74-4E97-8190-776155F223A6}" destId="{A2330C90-AB69-4E29-8388-7A327AD02CB0}" srcOrd="1" destOrd="0" presId="urn:microsoft.com/office/officeart/2005/8/layout/list1"/>
    <dgm:cxn modelId="{AB8DCE6C-B7A5-4003-B98F-2AAAF9A81E1E}" type="presParOf" srcId="{A497F764-5E74-4E97-8190-776155F223A6}" destId="{86378348-4380-428C-A37E-B97CF2E32D8A}" srcOrd="2" destOrd="0" presId="urn:microsoft.com/office/officeart/2005/8/layout/list1"/>
    <dgm:cxn modelId="{3AF70FE3-9970-4746-91AC-781F175002F0}" type="presParOf" srcId="{A497F764-5E74-4E97-8190-776155F223A6}" destId="{1FB5E27F-CB65-405D-A18C-CFA8EF4F3306}" srcOrd="3" destOrd="0" presId="urn:microsoft.com/office/officeart/2005/8/layout/list1"/>
    <dgm:cxn modelId="{D174175B-7BE1-40B8-B236-47AADBBF2157}" type="presParOf" srcId="{A497F764-5E74-4E97-8190-776155F223A6}" destId="{03E32834-A43E-4E3D-A4D3-CC4398611FB9}" srcOrd="4" destOrd="0" presId="urn:microsoft.com/office/officeart/2005/8/layout/list1"/>
    <dgm:cxn modelId="{1F37EEF0-C6A7-44C7-8293-1B80BA5CDF31}" type="presParOf" srcId="{03E32834-A43E-4E3D-A4D3-CC4398611FB9}" destId="{1CD182FE-465E-4F95-96EC-C53C5F402A81}" srcOrd="0" destOrd="0" presId="urn:microsoft.com/office/officeart/2005/8/layout/list1"/>
    <dgm:cxn modelId="{CFFA07CD-4100-484F-96C7-5EB4D184EAFA}" type="presParOf" srcId="{03E32834-A43E-4E3D-A4D3-CC4398611FB9}" destId="{1708A393-AC1D-42DE-B182-330F62017C69}" srcOrd="1" destOrd="0" presId="urn:microsoft.com/office/officeart/2005/8/layout/list1"/>
    <dgm:cxn modelId="{FF634448-DD5B-496E-AB63-955ABFA7C3DB}" type="presParOf" srcId="{A497F764-5E74-4E97-8190-776155F223A6}" destId="{71B8D6AA-6183-41F3-9DD4-1674C6DEE74F}" srcOrd="5" destOrd="0" presId="urn:microsoft.com/office/officeart/2005/8/layout/list1"/>
    <dgm:cxn modelId="{46D4DED4-8621-411A-BEF8-0755CFF898EE}" type="presParOf" srcId="{A497F764-5E74-4E97-8190-776155F223A6}" destId="{9AED5306-A84C-4319-B68A-61DB34B8B1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1AC09-0ECC-429F-86EA-98BE64A79701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98890F5-316A-4D72-B506-B480C3A34B89}">
      <dgm:prSet phldrT="[Text]" custT="1"/>
      <dgm:spPr>
        <a:solidFill>
          <a:srgbClr val="1D649D"/>
        </a:solidFill>
      </dgm:spPr>
      <dgm:t>
        <a:bodyPr/>
        <a:lstStyle/>
        <a:p>
          <a:r>
            <a:rPr lang="en-US" sz="2200" b="1" dirty="0" smtClean="0"/>
            <a:t>More detailed information is available for projects funded since FY 2009</a:t>
          </a:r>
          <a:endParaRPr lang="en-US" sz="2200" b="1" dirty="0"/>
        </a:p>
      </dgm:t>
    </dgm:pt>
    <dgm:pt modelId="{CC116AAA-E1E1-4380-86EF-74B49BAED13B}" type="parTrans" cxnId="{59296C71-A513-4149-9309-E9D2021BF93A}">
      <dgm:prSet/>
      <dgm:spPr/>
      <dgm:t>
        <a:bodyPr/>
        <a:lstStyle/>
        <a:p>
          <a:endParaRPr lang="en-US"/>
        </a:p>
      </dgm:t>
    </dgm:pt>
    <dgm:pt modelId="{BF823E63-3968-45CE-BB98-566E829748A9}" type="sibTrans" cxnId="{59296C71-A513-4149-9309-E9D2021BF93A}">
      <dgm:prSet/>
      <dgm:spPr/>
      <dgm:t>
        <a:bodyPr/>
        <a:lstStyle/>
        <a:p>
          <a:endParaRPr lang="en-US"/>
        </a:p>
      </dgm:t>
    </dgm:pt>
    <dgm:pt modelId="{1802BBD9-DDF4-4F29-A63B-33F11171BBEC}">
      <dgm:prSet phldrT="[Text]" custT="1"/>
      <dgm:spPr/>
      <dgm:t>
        <a:bodyPr/>
        <a:lstStyle/>
        <a:p>
          <a:r>
            <a:rPr lang="en-US" sz="2000" dirty="0" smtClean="0"/>
            <a:t>Full-scale Development</a:t>
          </a:r>
          <a:endParaRPr lang="en-US" sz="2000" dirty="0"/>
        </a:p>
      </dgm:t>
    </dgm:pt>
    <dgm:pt modelId="{75660C39-5185-4525-9B1C-E8D8C7CC990A}" type="parTrans" cxnId="{E64C5F46-4156-42BA-AE38-D4EDBB11E05B}">
      <dgm:prSet/>
      <dgm:spPr/>
      <dgm:t>
        <a:bodyPr/>
        <a:lstStyle/>
        <a:p>
          <a:endParaRPr lang="en-US"/>
        </a:p>
      </dgm:t>
    </dgm:pt>
    <dgm:pt modelId="{22439EC6-9C56-4D58-8DB3-2428DBFCB1A8}" type="sibTrans" cxnId="{E64C5F46-4156-42BA-AE38-D4EDBB11E05B}">
      <dgm:prSet/>
      <dgm:spPr/>
      <dgm:t>
        <a:bodyPr/>
        <a:lstStyle/>
        <a:p>
          <a:endParaRPr lang="en-US"/>
        </a:p>
      </dgm:t>
    </dgm:pt>
    <dgm:pt modelId="{A16AF797-7B23-48C6-8143-786B8B746398}">
      <dgm:prSet phldrT="[Text]" custT="1"/>
      <dgm:spPr>
        <a:solidFill>
          <a:srgbClr val="1D649D"/>
        </a:solidFill>
      </dgm:spPr>
      <dgm:t>
        <a:bodyPr/>
        <a:lstStyle/>
        <a:p>
          <a:r>
            <a:rPr lang="en-US" sz="2200" b="1" dirty="0" smtClean="0"/>
            <a:t>We only collect limited data for other award types</a:t>
          </a:r>
          <a:endParaRPr lang="en-US" sz="2200" b="1" dirty="0"/>
        </a:p>
      </dgm:t>
    </dgm:pt>
    <dgm:pt modelId="{538DEFF8-525C-4D3E-8447-8E7AEC69E475}" type="parTrans" cxnId="{2E3CC7AB-03BB-42C2-BCC6-11D449AB6EF4}">
      <dgm:prSet/>
      <dgm:spPr/>
      <dgm:t>
        <a:bodyPr/>
        <a:lstStyle/>
        <a:p>
          <a:endParaRPr lang="en-US"/>
        </a:p>
      </dgm:t>
    </dgm:pt>
    <dgm:pt modelId="{36311084-466B-4C12-8D99-1CCBA7C252E8}" type="sibTrans" cxnId="{2E3CC7AB-03BB-42C2-BCC6-11D449AB6EF4}">
      <dgm:prSet/>
      <dgm:spPr/>
      <dgm:t>
        <a:bodyPr/>
        <a:lstStyle/>
        <a:p>
          <a:endParaRPr lang="en-US"/>
        </a:p>
      </dgm:t>
    </dgm:pt>
    <dgm:pt modelId="{138761FF-18AC-41AB-A470-2D2BB0ABACC0}">
      <dgm:prSet phldrT="[Text]" custT="1"/>
      <dgm:spPr/>
      <dgm:t>
        <a:bodyPr/>
        <a:lstStyle/>
        <a:p>
          <a:r>
            <a:rPr lang="en-US" sz="2000" dirty="0" smtClean="0"/>
            <a:t>Pathways and Planning grants</a:t>
          </a:r>
          <a:endParaRPr lang="en-US" sz="2000" dirty="0"/>
        </a:p>
      </dgm:t>
    </dgm:pt>
    <dgm:pt modelId="{55DF76DC-F0FE-483E-913C-2923981927A4}" type="parTrans" cxnId="{81611D36-41D4-479A-980C-674D0A8F637D}">
      <dgm:prSet/>
      <dgm:spPr/>
      <dgm:t>
        <a:bodyPr/>
        <a:lstStyle/>
        <a:p>
          <a:endParaRPr lang="en-US"/>
        </a:p>
      </dgm:t>
    </dgm:pt>
    <dgm:pt modelId="{D413222C-C261-4898-B9EE-F964E43B601A}" type="sibTrans" cxnId="{81611D36-41D4-479A-980C-674D0A8F637D}">
      <dgm:prSet/>
      <dgm:spPr/>
      <dgm:t>
        <a:bodyPr/>
        <a:lstStyle/>
        <a:p>
          <a:endParaRPr lang="en-US"/>
        </a:p>
      </dgm:t>
    </dgm:pt>
    <dgm:pt modelId="{0248FE5D-78EA-4A50-8CF8-6DF7EE775CE2}">
      <dgm:prSet phldrT="[Text]" custT="1"/>
      <dgm:spPr/>
      <dgm:t>
        <a:bodyPr/>
        <a:lstStyle/>
        <a:p>
          <a:r>
            <a:rPr lang="en-US" sz="2000" dirty="0" smtClean="0"/>
            <a:t>Wherever possible, we report findings for all cohorts funded since FY 2006</a:t>
          </a:r>
          <a:endParaRPr lang="en-US" sz="2000" dirty="0"/>
        </a:p>
      </dgm:t>
    </dgm:pt>
    <dgm:pt modelId="{F4B00720-668E-4D30-B2C3-8ABCE3BA3B4D}" type="parTrans" cxnId="{DC00157A-33A4-4C49-991E-A017AA6227A8}">
      <dgm:prSet/>
      <dgm:spPr/>
      <dgm:t>
        <a:bodyPr/>
        <a:lstStyle/>
        <a:p>
          <a:endParaRPr lang="en-US"/>
        </a:p>
      </dgm:t>
    </dgm:pt>
    <dgm:pt modelId="{498817CF-BC09-42A8-BD56-E931889DFD5E}" type="sibTrans" cxnId="{DC00157A-33A4-4C49-991E-A017AA6227A8}">
      <dgm:prSet/>
      <dgm:spPr/>
      <dgm:t>
        <a:bodyPr/>
        <a:lstStyle/>
        <a:p>
          <a:endParaRPr lang="en-US"/>
        </a:p>
      </dgm:t>
    </dgm:pt>
    <dgm:pt modelId="{441DC4DD-9AA9-4F43-BF3D-6FB1421A9144}">
      <dgm:prSet phldrT="[Text]" custT="1"/>
      <dgm:spPr>
        <a:solidFill>
          <a:srgbClr val="1D649D"/>
        </a:solidFill>
      </dgm:spPr>
      <dgm:t>
        <a:bodyPr/>
        <a:lstStyle/>
        <a:p>
          <a:r>
            <a:rPr lang="en-US" sz="2200" b="1" dirty="0" smtClean="0"/>
            <a:t>Findings we present today are for the following award types</a:t>
          </a:r>
          <a:endParaRPr lang="en-US" sz="2200" b="1" dirty="0"/>
        </a:p>
      </dgm:t>
    </dgm:pt>
    <dgm:pt modelId="{84C5CE0B-1A13-4A48-BE85-BFAAB7FE2E62}" type="parTrans" cxnId="{EB6C4224-BA1C-4480-9844-36F6F07DAE70}">
      <dgm:prSet/>
      <dgm:spPr/>
      <dgm:t>
        <a:bodyPr/>
        <a:lstStyle/>
        <a:p>
          <a:endParaRPr lang="en-US"/>
        </a:p>
      </dgm:t>
    </dgm:pt>
    <dgm:pt modelId="{1D713451-6C1D-4C85-B774-6103C369DF87}" type="sibTrans" cxnId="{EB6C4224-BA1C-4480-9844-36F6F07DAE70}">
      <dgm:prSet/>
      <dgm:spPr/>
      <dgm:t>
        <a:bodyPr/>
        <a:lstStyle/>
        <a:p>
          <a:endParaRPr lang="en-US"/>
        </a:p>
      </dgm:t>
    </dgm:pt>
    <dgm:pt modelId="{01593E99-1371-4FAE-917F-1292DD674149}">
      <dgm:prSet phldrT="[Text]" custT="1"/>
      <dgm:spPr/>
      <dgm:t>
        <a:bodyPr/>
        <a:lstStyle/>
        <a:p>
          <a:r>
            <a:rPr lang="en-US" sz="2000" dirty="0" smtClean="0"/>
            <a:t>Conferences</a:t>
          </a:r>
          <a:endParaRPr lang="en-US" sz="2000" dirty="0"/>
        </a:p>
      </dgm:t>
    </dgm:pt>
    <dgm:pt modelId="{92E1B5DF-95D9-4B19-8FE0-7F1BB74B7850}" type="parTrans" cxnId="{D0189AAB-8689-49F5-B9D0-864453FFFA21}">
      <dgm:prSet/>
      <dgm:spPr/>
      <dgm:t>
        <a:bodyPr/>
        <a:lstStyle/>
        <a:p>
          <a:endParaRPr lang="en-US"/>
        </a:p>
      </dgm:t>
    </dgm:pt>
    <dgm:pt modelId="{8C5067F8-6630-4BF3-926C-278F9511831E}" type="sibTrans" cxnId="{D0189AAB-8689-49F5-B9D0-864453FFFA21}">
      <dgm:prSet/>
      <dgm:spPr/>
      <dgm:t>
        <a:bodyPr/>
        <a:lstStyle/>
        <a:p>
          <a:endParaRPr lang="en-US"/>
        </a:p>
      </dgm:t>
    </dgm:pt>
    <dgm:pt modelId="{C5A46684-9B1D-A945-B8B5-31166B6831A2}">
      <dgm:prSet custT="1"/>
      <dgm:spPr/>
      <dgm:t>
        <a:bodyPr/>
        <a:lstStyle/>
        <a:p>
          <a:r>
            <a:rPr lang="en-US" sz="2000" dirty="0" smtClean="0"/>
            <a:t>Broad Implementation</a:t>
          </a:r>
          <a:endParaRPr lang="en-US" sz="2000" dirty="0"/>
        </a:p>
      </dgm:t>
    </dgm:pt>
    <dgm:pt modelId="{254AE26D-BD1D-3642-B998-28613F26B16E}" type="parTrans" cxnId="{674E30B7-D7EA-B542-9E7D-1315443E109F}">
      <dgm:prSet/>
      <dgm:spPr/>
      <dgm:t>
        <a:bodyPr/>
        <a:lstStyle/>
        <a:p>
          <a:endParaRPr lang="en-US"/>
        </a:p>
      </dgm:t>
    </dgm:pt>
    <dgm:pt modelId="{A59CBBBC-8F0A-224C-ACEA-BD89C9D45890}" type="sibTrans" cxnId="{674E30B7-D7EA-B542-9E7D-1315443E109F}">
      <dgm:prSet/>
      <dgm:spPr/>
      <dgm:t>
        <a:bodyPr/>
        <a:lstStyle/>
        <a:p>
          <a:endParaRPr lang="en-US"/>
        </a:p>
      </dgm:t>
    </dgm:pt>
    <dgm:pt modelId="{776F7A83-13C4-E648-BA37-3F6307256380}">
      <dgm:prSet custT="1"/>
      <dgm:spPr/>
      <dgm:t>
        <a:bodyPr/>
        <a:lstStyle/>
        <a:p>
          <a:r>
            <a:rPr lang="en-US" sz="2000" dirty="0" smtClean="0"/>
            <a:t>Connecting Researchers and Public Audiences</a:t>
          </a:r>
          <a:endParaRPr lang="en-US" sz="2000" dirty="0"/>
        </a:p>
      </dgm:t>
    </dgm:pt>
    <dgm:pt modelId="{51CBF03A-8C94-2146-BDEC-32B19EFA5E9D}" type="parTrans" cxnId="{94BA09E4-73E8-1448-B28B-AEFD555F4D48}">
      <dgm:prSet/>
      <dgm:spPr/>
      <dgm:t>
        <a:bodyPr/>
        <a:lstStyle/>
        <a:p>
          <a:endParaRPr lang="en-US"/>
        </a:p>
      </dgm:t>
    </dgm:pt>
    <dgm:pt modelId="{49696DAE-3CB8-AD47-BD91-0BA7EC510CEB}" type="sibTrans" cxnId="{94BA09E4-73E8-1448-B28B-AEFD555F4D48}">
      <dgm:prSet/>
      <dgm:spPr/>
      <dgm:t>
        <a:bodyPr/>
        <a:lstStyle/>
        <a:p>
          <a:endParaRPr lang="en-US"/>
        </a:p>
      </dgm:t>
    </dgm:pt>
    <dgm:pt modelId="{CCA2DF3C-AFBE-AD4D-95B9-F16C8EDCBA2C}">
      <dgm:prSet custT="1"/>
      <dgm:spPr/>
      <dgm:t>
        <a:bodyPr/>
        <a:lstStyle/>
        <a:p>
          <a:r>
            <a:rPr lang="en-US" sz="2000" dirty="0" smtClean="0"/>
            <a:t>Research in Service to Practice</a:t>
          </a:r>
          <a:endParaRPr lang="en-US" sz="2000" dirty="0"/>
        </a:p>
      </dgm:t>
    </dgm:pt>
    <dgm:pt modelId="{4BBB12F8-ED5D-4243-AD81-10A73344E3E3}" type="parTrans" cxnId="{A701AD68-9DFB-1641-B687-6B649A8170EF}">
      <dgm:prSet/>
      <dgm:spPr/>
      <dgm:t>
        <a:bodyPr/>
        <a:lstStyle/>
        <a:p>
          <a:endParaRPr lang="en-US"/>
        </a:p>
      </dgm:t>
    </dgm:pt>
    <dgm:pt modelId="{9E11A1A4-CACD-1B46-A319-00A1F1912DBB}" type="sibTrans" cxnId="{A701AD68-9DFB-1641-B687-6B649A8170EF}">
      <dgm:prSet/>
      <dgm:spPr/>
      <dgm:t>
        <a:bodyPr/>
        <a:lstStyle/>
        <a:p>
          <a:endParaRPr lang="en-US"/>
        </a:p>
      </dgm:t>
    </dgm:pt>
    <dgm:pt modelId="{5803D594-58D6-0842-AE52-FA3F142A95F0}">
      <dgm:prSet phldrT="[Text]" custT="1"/>
      <dgm:spPr/>
      <dgm:t>
        <a:bodyPr/>
        <a:lstStyle/>
        <a:p>
          <a:r>
            <a:rPr lang="en-US" sz="2000" dirty="0" smtClean="0"/>
            <a:t>EAGER and RAPID</a:t>
          </a:r>
          <a:endParaRPr lang="en-US" sz="2000" dirty="0"/>
        </a:p>
      </dgm:t>
    </dgm:pt>
    <dgm:pt modelId="{D9003482-E22B-C643-B8EC-B5C349EAD472}" type="parTrans" cxnId="{C06616FC-5AA7-CA4F-A99A-90C02D22AFC3}">
      <dgm:prSet/>
      <dgm:spPr/>
      <dgm:t>
        <a:bodyPr/>
        <a:lstStyle/>
        <a:p>
          <a:endParaRPr lang="en-US"/>
        </a:p>
      </dgm:t>
    </dgm:pt>
    <dgm:pt modelId="{23481D56-78C6-AA46-AD67-BAD1E377727D}" type="sibTrans" cxnId="{C06616FC-5AA7-CA4F-A99A-90C02D22AFC3}">
      <dgm:prSet/>
      <dgm:spPr/>
      <dgm:t>
        <a:bodyPr/>
        <a:lstStyle/>
        <a:p>
          <a:endParaRPr lang="en-US"/>
        </a:p>
      </dgm:t>
    </dgm:pt>
    <dgm:pt modelId="{7EFB164D-40E3-469E-8019-EF54A3F6FBD2}">
      <dgm:prSet custT="1"/>
      <dgm:spPr/>
      <dgm:t>
        <a:bodyPr/>
        <a:lstStyle/>
        <a:p>
          <a:r>
            <a:rPr lang="en-US" sz="2000" dirty="0" smtClean="0"/>
            <a:t>Innovations in Development</a:t>
          </a:r>
          <a:endParaRPr lang="en-US" sz="2000" dirty="0"/>
        </a:p>
      </dgm:t>
    </dgm:pt>
    <dgm:pt modelId="{2E4634DD-2F6B-4E35-8092-5F53FD91AA7B}" type="parTrans" cxnId="{AD1EC305-218B-4F5B-9DD2-2995DA6EA642}">
      <dgm:prSet/>
      <dgm:spPr/>
      <dgm:t>
        <a:bodyPr/>
        <a:lstStyle/>
        <a:p>
          <a:endParaRPr lang="en-US"/>
        </a:p>
      </dgm:t>
    </dgm:pt>
    <dgm:pt modelId="{13CDE3F7-E91A-46FC-9807-FC63FF633F52}" type="sibTrans" cxnId="{AD1EC305-218B-4F5B-9DD2-2995DA6EA642}">
      <dgm:prSet/>
      <dgm:spPr/>
      <dgm:t>
        <a:bodyPr/>
        <a:lstStyle/>
        <a:p>
          <a:endParaRPr lang="en-US"/>
        </a:p>
      </dgm:t>
    </dgm:pt>
    <dgm:pt modelId="{A497F764-5E74-4E97-8190-776155F223A6}" type="pres">
      <dgm:prSet presAssocID="{F751AC09-0ECC-429F-86EA-98BE64A797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2E351-991A-49B5-8082-259D2729848E}" type="pres">
      <dgm:prSet presAssocID="{398890F5-316A-4D72-B506-B480C3A34B89}" presName="parentLin" presStyleCnt="0"/>
      <dgm:spPr/>
    </dgm:pt>
    <dgm:pt modelId="{37A8418A-006A-4881-B946-029F77F67DF6}" type="pres">
      <dgm:prSet presAssocID="{398890F5-316A-4D72-B506-B480C3A34B8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903FD70-70EC-4814-AE86-7AB6D859AFF4}" type="pres">
      <dgm:prSet presAssocID="{398890F5-316A-4D72-B506-B480C3A34B89}" presName="parentText" presStyleLbl="node1" presStyleIdx="0" presStyleCnt="3" custScaleX="142997" custScaleY="3600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30C90-AB69-4E29-8388-7A327AD02CB0}" type="pres">
      <dgm:prSet presAssocID="{398890F5-316A-4D72-B506-B480C3A34B89}" presName="negativeSpace" presStyleCnt="0"/>
      <dgm:spPr/>
    </dgm:pt>
    <dgm:pt modelId="{86378348-4380-428C-A37E-B97CF2E32D8A}" type="pres">
      <dgm:prSet presAssocID="{398890F5-316A-4D72-B506-B480C3A34B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E27F-CB65-405D-A18C-CFA8EF4F3306}" type="pres">
      <dgm:prSet presAssocID="{BF823E63-3968-45CE-BB98-566E829748A9}" presName="spaceBetweenRectangles" presStyleCnt="0"/>
      <dgm:spPr/>
    </dgm:pt>
    <dgm:pt modelId="{03E32834-A43E-4E3D-A4D3-CC4398611FB9}" type="pres">
      <dgm:prSet presAssocID="{441DC4DD-9AA9-4F43-BF3D-6FB1421A9144}" presName="parentLin" presStyleCnt="0"/>
      <dgm:spPr/>
    </dgm:pt>
    <dgm:pt modelId="{1CD182FE-465E-4F95-96EC-C53C5F402A81}" type="pres">
      <dgm:prSet presAssocID="{441DC4DD-9AA9-4F43-BF3D-6FB1421A914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708A393-AC1D-42DE-B182-330F62017C69}" type="pres">
      <dgm:prSet presAssocID="{441DC4DD-9AA9-4F43-BF3D-6FB1421A9144}" presName="parentText" presStyleLbl="node1" presStyleIdx="1" presStyleCnt="3" custScaleX="142857" custScaleY="2310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8D6AA-6183-41F3-9DD4-1674C6DEE74F}" type="pres">
      <dgm:prSet presAssocID="{441DC4DD-9AA9-4F43-BF3D-6FB1421A9144}" presName="negativeSpace" presStyleCnt="0"/>
      <dgm:spPr/>
    </dgm:pt>
    <dgm:pt modelId="{9AED5306-A84C-4319-B68A-61DB34B8B11E}" type="pres">
      <dgm:prSet presAssocID="{441DC4DD-9AA9-4F43-BF3D-6FB1421A914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0FAC5-AE70-43E9-BE5D-3FE79C65D9BC}" type="pres">
      <dgm:prSet presAssocID="{1D713451-6C1D-4C85-B774-6103C369DF87}" presName="spaceBetweenRectangles" presStyleCnt="0"/>
      <dgm:spPr/>
    </dgm:pt>
    <dgm:pt modelId="{3C94E607-9453-496A-9EE7-7422E582856E}" type="pres">
      <dgm:prSet presAssocID="{A16AF797-7B23-48C6-8143-786B8B746398}" presName="parentLin" presStyleCnt="0"/>
      <dgm:spPr/>
    </dgm:pt>
    <dgm:pt modelId="{1A6AD81A-9716-4DA3-97A2-EDC92119B4FC}" type="pres">
      <dgm:prSet presAssocID="{A16AF797-7B23-48C6-8143-786B8B7463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5D53C89-3D6C-493D-800B-778AAD16C194}" type="pres">
      <dgm:prSet presAssocID="{A16AF797-7B23-48C6-8143-786B8B746398}" presName="parentText" presStyleLbl="node1" presStyleIdx="2" presStyleCnt="3" custScaleX="142997" custScaleY="3016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E7F78-A172-4C46-8C0E-BBC1315E2D44}" type="pres">
      <dgm:prSet presAssocID="{A16AF797-7B23-48C6-8143-786B8B746398}" presName="negativeSpace" presStyleCnt="0"/>
      <dgm:spPr/>
    </dgm:pt>
    <dgm:pt modelId="{3E49AA57-E90B-4D0F-9F9E-43DC565A20EA}" type="pres">
      <dgm:prSet presAssocID="{A16AF797-7B23-48C6-8143-786B8B7463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C5F46-4156-42BA-AE38-D4EDBB11E05B}" srcId="{441DC4DD-9AA9-4F43-BF3D-6FB1421A9144}" destId="{1802BBD9-DDF4-4F29-A63B-33F11171BBEC}" srcOrd="0" destOrd="0" parTransId="{75660C39-5185-4525-9B1C-E8D8C7CC990A}" sibTransId="{22439EC6-9C56-4D58-8DB3-2428DBFCB1A8}"/>
    <dgm:cxn modelId="{2E3CC7AB-03BB-42C2-BCC6-11D449AB6EF4}" srcId="{F751AC09-0ECC-429F-86EA-98BE64A79701}" destId="{A16AF797-7B23-48C6-8143-786B8B746398}" srcOrd="2" destOrd="0" parTransId="{538DEFF8-525C-4D3E-8447-8E7AEC69E475}" sibTransId="{36311084-466B-4C12-8D99-1CCBA7C252E8}"/>
    <dgm:cxn modelId="{802C025C-CBEF-4C3D-A3D8-357032FEB202}" type="presOf" srcId="{01593E99-1371-4FAE-917F-1292DD674149}" destId="{3E49AA57-E90B-4D0F-9F9E-43DC565A20EA}" srcOrd="0" destOrd="1" presId="urn:microsoft.com/office/officeart/2005/8/layout/list1"/>
    <dgm:cxn modelId="{FE9D8917-6793-4A4E-9141-77DCC86B7134}" type="presOf" srcId="{F751AC09-0ECC-429F-86EA-98BE64A79701}" destId="{A497F764-5E74-4E97-8190-776155F223A6}" srcOrd="0" destOrd="0" presId="urn:microsoft.com/office/officeart/2005/8/layout/list1"/>
    <dgm:cxn modelId="{3CAE7026-2665-4039-8C5F-69C5AE8B72BA}" type="presOf" srcId="{5803D594-58D6-0842-AE52-FA3F142A95F0}" destId="{3E49AA57-E90B-4D0F-9F9E-43DC565A20EA}" srcOrd="0" destOrd="2" presId="urn:microsoft.com/office/officeart/2005/8/layout/list1"/>
    <dgm:cxn modelId="{7595932F-9A71-4C11-BF08-3221A9FF487F}" type="presOf" srcId="{138761FF-18AC-41AB-A470-2D2BB0ABACC0}" destId="{3E49AA57-E90B-4D0F-9F9E-43DC565A20EA}" srcOrd="0" destOrd="0" presId="urn:microsoft.com/office/officeart/2005/8/layout/list1"/>
    <dgm:cxn modelId="{EB6C4224-BA1C-4480-9844-36F6F07DAE70}" srcId="{F751AC09-0ECC-429F-86EA-98BE64A79701}" destId="{441DC4DD-9AA9-4F43-BF3D-6FB1421A9144}" srcOrd="1" destOrd="0" parTransId="{84C5CE0B-1A13-4A48-BE85-BFAAB7FE2E62}" sibTransId="{1D713451-6C1D-4C85-B774-6103C369DF87}"/>
    <dgm:cxn modelId="{94BA09E4-73E8-1448-B28B-AEFD555F4D48}" srcId="{441DC4DD-9AA9-4F43-BF3D-6FB1421A9144}" destId="{776F7A83-13C4-E648-BA37-3F6307256380}" srcOrd="2" destOrd="0" parTransId="{51CBF03A-8C94-2146-BDEC-32B19EFA5E9D}" sibTransId="{49696DAE-3CB8-AD47-BD91-0BA7EC510CEB}"/>
    <dgm:cxn modelId="{C06616FC-5AA7-CA4F-A99A-90C02D22AFC3}" srcId="{A16AF797-7B23-48C6-8143-786B8B746398}" destId="{5803D594-58D6-0842-AE52-FA3F142A95F0}" srcOrd="2" destOrd="0" parTransId="{D9003482-E22B-C643-B8EC-B5C349EAD472}" sibTransId="{23481D56-78C6-AA46-AD67-BAD1E377727D}"/>
    <dgm:cxn modelId="{3C1A05AD-CE8F-4C18-BC8E-C2A9C5ED84FD}" type="presOf" srcId="{1802BBD9-DDF4-4F29-A63B-33F11171BBEC}" destId="{9AED5306-A84C-4319-B68A-61DB34B8B11E}" srcOrd="0" destOrd="0" presId="urn:microsoft.com/office/officeart/2005/8/layout/list1"/>
    <dgm:cxn modelId="{973640CF-4CA4-4107-A1AB-5B913420F853}" type="presOf" srcId="{776F7A83-13C4-E648-BA37-3F6307256380}" destId="{9AED5306-A84C-4319-B68A-61DB34B8B11E}" srcOrd="0" destOrd="2" presId="urn:microsoft.com/office/officeart/2005/8/layout/list1"/>
    <dgm:cxn modelId="{D2D69E24-32FC-4A0A-A50B-6DB8C2524D18}" type="presOf" srcId="{CCA2DF3C-AFBE-AD4D-95B9-F16C8EDCBA2C}" destId="{9AED5306-A84C-4319-B68A-61DB34B8B11E}" srcOrd="0" destOrd="3" presId="urn:microsoft.com/office/officeart/2005/8/layout/list1"/>
    <dgm:cxn modelId="{81611D36-41D4-479A-980C-674D0A8F637D}" srcId="{A16AF797-7B23-48C6-8143-786B8B746398}" destId="{138761FF-18AC-41AB-A470-2D2BB0ABACC0}" srcOrd="0" destOrd="0" parTransId="{55DF76DC-F0FE-483E-913C-2923981927A4}" sibTransId="{D413222C-C261-4898-B9EE-F964E43B601A}"/>
    <dgm:cxn modelId="{A701AD68-9DFB-1641-B687-6B649A8170EF}" srcId="{441DC4DD-9AA9-4F43-BF3D-6FB1421A9144}" destId="{CCA2DF3C-AFBE-AD4D-95B9-F16C8EDCBA2C}" srcOrd="3" destOrd="0" parTransId="{4BBB12F8-ED5D-4243-AD81-10A73344E3E3}" sibTransId="{9E11A1A4-CACD-1B46-A319-00A1F1912DBB}"/>
    <dgm:cxn modelId="{AD1EC305-218B-4F5B-9DD2-2995DA6EA642}" srcId="{441DC4DD-9AA9-4F43-BF3D-6FB1421A9144}" destId="{7EFB164D-40E3-469E-8019-EF54A3F6FBD2}" srcOrd="4" destOrd="0" parTransId="{2E4634DD-2F6B-4E35-8092-5F53FD91AA7B}" sibTransId="{13CDE3F7-E91A-46FC-9807-FC63FF633F52}"/>
    <dgm:cxn modelId="{D0189AAB-8689-49F5-B9D0-864453FFFA21}" srcId="{A16AF797-7B23-48C6-8143-786B8B746398}" destId="{01593E99-1371-4FAE-917F-1292DD674149}" srcOrd="1" destOrd="0" parTransId="{92E1B5DF-95D9-4B19-8FE0-7F1BB74B7850}" sibTransId="{8C5067F8-6630-4BF3-926C-278F9511831E}"/>
    <dgm:cxn modelId="{8173A74D-651B-406B-A9C6-E2177772F22B}" type="presOf" srcId="{A16AF797-7B23-48C6-8143-786B8B746398}" destId="{F5D53C89-3D6C-493D-800B-778AAD16C194}" srcOrd="1" destOrd="0" presId="urn:microsoft.com/office/officeart/2005/8/layout/list1"/>
    <dgm:cxn modelId="{EC221373-3433-4B75-BD98-38BBC59525C7}" type="presOf" srcId="{398890F5-316A-4D72-B506-B480C3A34B89}" destId="{B903FD70-70EC-4814-AE86-7AB6D859AFF4}" srcOrd="1" destOrd="0" presId="urn:microsoft.com/office/officeart/2005/8/layout/list1"/>
    <dgm:cxn modelId="{CAB7675D-D2AA-4BFA-A90D-593C1BC93CFB}" type="presOf" srcId="{398890F5-316A-4D72-B506-B480C3A34B89}" destId="{37A8418A-006A-4881-B946-029F77F67DF6}" srcOrd="0" destOrd="0" presId="urn:microsoft.com/office/officeart/2005/8/layout/list1"/>
    <dgm:cxn modelId="{205BAC08-3C29-49F9-A173-FA0D8E00125D}" type="presOf" srcId="{C5A46684-9B1D-A945-B8B5-31166B6831A2}" destId="{9AED5306-A84C-4319-B68A-61DB34B8B11E}" srcOrd="0" destOrd="1" presId="urn:microsoft.com/office/officeart/2005/8/layout/list1"/>
    <dgm:cxn modelId="{674E30B7-D7EA-B542-9E7D-1315443E109F}" srcId="{441DC4DD-9AA9-4F43-BF3D-6FB1421A9144}" destId="{C5A46684-9B1D-A945-B8B5-31166B6831A2}" srcOrd="1" destOrd="0" parTransId="{254AE26D-BD1D-3642-B998-28613F26B16E}" sibTransId="{A59CBBBC-8F0A-224C-ACEA-BD89C9D45890}"/>
    <dgm:cxn modelId="{3741831E-4738-420C-BB75-2140F89A6DF7}" type="presOf" srcId="{441DC4DD-9AA9-4F43-BF3D-6FB1421A9144}" destId="{1CD182FE-465E-4F95-96EC-C53C5F402A81}" srcOrd="0" destOrd="0" presId="urn:microsoft.com/office/officeart/2005/8/layout/list1"/>
    <dgm:cxn modelId="{D21F1343-DC19-46AA-825C-F7FE4323CAE9}" type="presOf" srcId="{7EFB164D-40E3-469E-8019-EF54A3F6FBD2}" destId="{9AED5306-A84C-4319-B68A-61DB34B8B11E}" srcOrd="0" destOrd="4" presId="urn:microsoft.com/office/officeart/2005/8/layout/list1"/>
    <dgm:cxn modelId="{59296C71-A513-4149-9309-E9D2021BF93A}" srcId="{F751AC09-0ECC-429F-86EA-98BE64A79701}" destId="{398890F5-316A-4D72-B506-B480C3A34B89}" srcOrd="0" destOrd="0" parTransId="{CC116AAA-E1E1-4380-86EF-74B49BAED13B}" sibTransId="{BF823E63-3968-45CE-BB98-566E829748A9}"/>
    <dgm:cxn modelId="{F899EDD1-44CF-43B1-853B-01DF3FB63CD3}" type="presOf" srcId="{441DC4DD-9AA9-4F43-BF3D-6FB1421A9144}" destId="{1708A393-AC1D-42DE-B182-330F62017C69}" srcOrd="1" destOrd="0" presId="urn:microsoft.com/office/officeart/2005/8/layout/list1"/>
    <dgm:cxn modelId="{6DFEE8AD-B21A-4C3F-9384-B46D13EAFF01}" type="presOf" srcId="{A16AF797-7B23-48C6-8143-786B8B746398}" destId="{1A6AD81A-9716-4DA3-97A2-EDC92119B4FC}" srcOrd="0" destOrd="0" presId="urn:microsoft.com/office/officeart/2005/8/layout/list1"/>
    <dgm:cxn modelId="{1CC18A41-C8BC-4841-9AC6-B5FC7110EAD6}" type="presOf" srcId="{0248FE5D-78EA-4A50-8CF8-6DF7EE775CE2}" destId="{86378348-4380-428C-A37E-B97CF2E32D8A}" srcOrd="0" destOrd="0" presId="urn:microsoft.com/office/officeart/2005/8/layout/list1"/>
    <dgm:cxn modelId="{DC00157A-33A4-4C49-991E-A017AA6227A8}" srcId="{398890F5-316A-4D72-B506-B480C3A34B89}" destId="{0248FE5D-78EA-4A50-8CF8-6DF7EE775CE2}" srcOrd="0" destOrd="0" parTransId="{F4B00720-668E-4D30-B2C3-8ABCE3BA3B4D}" sibTransId="{498817CF-BC09-42A8-BD56-E931889DFD5E}"/>
    <dgm:cxn modelId="{941A6076-9946-4D58-9440-CFCFBAFFC4E9}" type="presParOf" srcId="{A497F764-5E74-4E97-8190-776155F223A6}" destId="{CB72E351-991A-49B5-8082-259D2729848E}" srcOrd="0" destOrd="0" presId="urn:microsoft.com/office/officeart/2005/8/layout/list1"/>
    <dgm:cxn modelId="{BEC50C2D-DE82-4888-AB3A-D9811B143799}" type="presParOf" srcId="{CB72E351-991A-49B5-8082-259D2729848E}" destId="{37A8418A-006A-4881-B946-029F77F67DF6}" srcOrd="0" destOrd="0" presId="urn:microsoft.com/office/officeart/2005/8/layout/list1"/>
    <dgm:cxn modelId="{812AFFFF-9D9C-485F-BB5D-6F65970211E3}" type="presParOf" srcId="{CB72E351-991A-49B5-8082-259D2729848E}" destId="{B903FD70-70EC-4814-AE86-7AB6D859AFF4}" srcOrd="1" destOrd="0" presId="urn:microsoft.com/office/officeart/2005/8/layout/list1"/>
    <dgm:cxn modelId="{8E24E1CB-7EDF-46FD-99EA-BF13706BD908}" type="presParOf" srcId="{A497F764-5E74-4E97-8190-776155F223A6}" destId="{A2330C90-AB69-4E29-8388-7A327AD02CB0}" srcOrd="1" destOrd="0" presId="urn:microsoft.com/office/officeart/2005/8/layout/list1"/>
    <dgm:cxn modelId="{5EDD6C16-AB44-44DF-BAB1-A643940FD7A4}" type="presParOf" srcId="{A497F764-5E74-4E97-8190-776155F223A6}" destId="{86378348-4380-428C-A37E-B97CF2E32D8A}" srcOrd="2" destOrd="0" presId="urn:microsoft.com/office/officeart/2005/8/layout/list1"/>
    <dgm:cxn modelId="{3602977B-6C83-48F3-91E5-5572AF1734B9}" type="presParOf" srcId="{A497F764-5E74-4E97-8190-776155F223A6}" destId="{1FB5E27F-CB65-405D-A18C-CFA8EF4F3306}" srcOrd="3" destOrd="0" presId="urn:microsoft.com/office/officeart/2005/8/layout/list1"/>
    <dgm:cxn modelId="{A3328D42-FB3A-4903-8E89-36EBF89C31E9}" type="presParOf" srcId="{A497F764-5E74-4E97-8190-776155F223A6}" destId="{03E32834-A43E-4E3D-A4D3-CC4398611FB9}" srcOrd="4" destOrd="0" presId="urn:microsoft.com/office/officeart/2005/8/layout/list1"/>
    <dgm:cxn modelId="{8D4844D7-5B98-43D4-AC52-1B5D649C6DA7}" type="presParOf" srcId="{03E32834-A43E-4E3D-A4D3-CC4398611FB9}" destId="{1CD182FE-465E-4F95-96EC-C53C5F402A81}" srcOrd="0" destOrd="0" presId="urn:microsoft.com/office/officeart/2005/8/layout/list1"/>
    <dgm:cxn modelId="{7F2E06DC-D0DD-49B8-B05F-E8F98F947561}" type="presParOf" srcId="{03E32834-A43E-4E3D-A4D3-CC4398611FB9}" destId="{1708A393-AC1D-42DE-B182-330F62017C69}" srcOrd="1" destOrd="0" presId="urn:microsoft.com/office/officeart/2005/8/layout/list1"/>
    <dgm:cxn modelId="{0AA2EE5D-B155-46B0-B10E-B1153659EA09}" type="presParOf" srcId="{A497F764-5E74-4E97-8190-776155F223A6}" destId="{71B8D6AA-6183-41F3-9DD4-1674C6DEE74F}" srcOrd="5" destOrd="0" presId="urn:microsoft.com/office/officeart/2005/8/layout/list1"/>
    <dgm:cxn modelId="{335BDB23-D23D-4442-A65B-B21365064C79}" type="presParOf" srcId="{A497F764-5E74-4E97-8190-776155F223A6}" destId="{9AED5306-A84C-4319-B68A-61DB34B8B11E}" srcOrd="6" destOrd="0" presId="urn:microsoft.com/office/officeart/2005/8/layout/list1"/>
    <dgm:cxn modelId="{0D0AABAD-BEFA-4B0A-B350-11BBF198A9B5}" type="presParOf" srcId="{A497F764-5E74-4E97-8190-776155F223A6}" destId="{1400FAC5-AE70-43E9-BE5D-3FE79C65D9BC}" srcOrd="7" destOrd="0" presId="urn:microsoft.com/office/officeart/2005/8/layout/list1"/>
    <dgm:cxn modelId="{0215B650-33D4-4116-BBC7-FE675900D059}" type="presParOf" srcId="{A497F764-5E74-4E97-8190-776155F223A6}" destId="{3C94E607-9453-496A-9EE7-7422E582856E}" srcOrd="8" destOrd="0" presId="urn:microsoft.com/office/officeart/2005/8/layout/list1"/>
    <dgm:cxn modelId="{6926F75E-7DA2-4D7D-8842-00754F7624DF}" type="presParOf" srcId="{3C94E607-9453-496A-9EE7-7422E582856E}" destId="{1A6AD81A-9716-4DA3-97A2-EDC92119B4FC}" srcOrd="0" destOrd="0" presId="urn:microsoft.com/office/officeart/2005/8/layout/list1"/>
    <dgm:cxn modelId="{D90FB9E4-2069-428A-9AF0-BEDC9CC75FBC}" type="presParOf" srcId="{3C94E607-9453-496A-9EE7-7422E582856E}" destId="{F5D53C89-3D6C-493D-800B-778AAD16C194}" srcOrd="1" destOrd="0" presId="urn:microsoft.com/office/officeart/2005/8/layout/list1"/>
    <dgm:cxn modelId="{2F93F9AC-A797-478B-B900-67E7E6B66D00}" type="presParOf" srcId="{A497F764-5E74-4E97-8190-776155F223A6}" destId="{A07E7F78-A172-4C46-8C0E-BBC1315E2D44}" srcOrd="9" destOrd="0" presId="urn:microsoft.com/office/officeart/2005/8/layout/list1"/>
    <dgm:cxn modelId="{0D19247E-1162-4155-8059-4DE94A4A1D8F}" type="presParOf" srcId="{A497F764-5E74-4E97-8190-776155F223A6}" destId="{3E49AA57-E90B-4D0F-9F9E-43DC565A20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51AC09-0ECC-429F-86EA-98BE64A79701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802BBD9-DDF4-4F29-A63B-33F11171BBEC}">
      <dgm:prSet phldrT="[Text]"/>
      <dgm:spPr/>
      <dgm:t>
        <a:bodyPr/>
        <a:lstStyle/>
        <a:p>
          <a:r>
            <a:rPr lang="en-US" dirty="0" smtClean="0"/>
            <a:t>Progress made addressing a given research question</a:t>
          </a:r>
          <a:endParaRPr lang="en-US" dirty="0"/>
        </a:p>
      </dgm:t>
    </dgm:pt>
    <dgm:pt modelId="{75660C39-5185-4525-9B1C-E8D8C7CC990A}" type="parTrans" cxnId="{E64C5F46-4156-42BA-AE38-D4EDBB11E05B}">
      <dgm:prSet/>
      <dgm:spPr/>
      <dgm:t>
        <a:bodyPr/>
        <a:lstStyle/>
        <a:p>
          <a:endParaRPr lang="en-US"/>
        </a:p>
      </dgm:t>
    </dgm:pt>
    <dgm:pt modelId="{22439EC6-9C56-4D58-8DB3-2428DBFCB1A8}" type="sibTrans" cxnId="{E64C5F46-4156-42BA-AE38-D4EDBB11E05B}">
      <dgm:prSet/>
      <dgm:spPr/>
      <dgm:t>
        <a:bodyPr/>
        <a:lstStyle/>
        <a:p>
          <a:endParaRPr lang="en-US"/>
        </a:p>
      </dgm:t>
    </dgm:pt>
    <dgm:pt modelId="{441DC4DD-9AA9-4F43-BF3D-6FB1421A9144}">
      <dgm:prSet phldrT="[Text]"/>
      <dgm:spPr>
        <a:solidFill>
          <a:srgbClr val="1D649D"/>
        </a:solidFill>
      </dgm:spPr>
      <dgm:t>
        <a:bodyPr/>
        <a:lstStyle/>
        <a:p>
          <a:r>
            <a:rPr lang="en-US" b="1" dirty="0" smtClean="0"/>
            <a:t>Project outcomes</a:t>
          </a:r>
          <a:endParaRPr lang="en-US" b="1" dirty="0"/>
        </a:p>
      </dgm:t>
    </dgm:pt>
    <dgm:pt modelId="{84C5CE0B-1A13-4A48-BE85-BFAAB7FE2E62}" type="parTrans" cxnId="{EB6C4224-BA1C-4480-9844-36F6F07DAE70}">
      <dgm:prSet/>
      <dgm:spPr/>
      <dgm:t>
        <a:bodyPr/>
        <a:lstStyle/>
        <a:p>
          <a:endParaRPr lang="en-US"/>
        </a:p>
      </dgm:t>
    </dgm:pt>
    <dgm:pt modelId="{1D713451-6C1D-4C85-B774-6103C369DF87}" type="sibTrans" cxnId="{EB6C4224-BA1C-4480-9844-36F6F07DAE70}">
      <dgm:prSet/>
      <dgm:spPr/>
      <dgm:t>
        <a:bodyPr/>
        <a:lstStyle/>
        <a:p>
          <a:endParaRPr lang="en-US"/>
        </a:p>
      </dgm:t>
    </dgm:pt>
    <dgm:pt modelId="{0248FE5D-78EA-4A50-8CF8-6DF7EE775CE2}">
      <dgm:prSet phldrT="[Text]"/>
      <dgm:spPr/>
      <dgm:t>
        <a:bodyPr/>
        <a:lstStyle/>
        <a:p>
          <a:r>
            <a:rPr lang="en-US" dirty="0" smtClean="0"/>
            <a:t>Strategies used to reach international audiences and engage specific target groups</a:t>
          </a:r>
          <a:endParaRPr lang="en-US" dirty="0"/>
        </a:p>
      </dgm:t>
    </dgm:pt>
    <dgm:pt modelId="{498817CF-BC09-42A8-BD56-E931889DFD5E}" type="sibTrans" cxnId="{DC00157A-33A4-4C49-991E-A017AA6227A8}">
      <dgm:prSet/>
      <dgm:spPr/>
      <dgm:t>
        <a:bodyPr/>
        <a:lstStyle/>
        <a:p>
          <a:endParaRPr lang="en-US"/>
        </a:p>
      </dgm:t>
    </dgm:pt>
    <dgm:pt modelId="{F4B00720-668E-4D30-B2C3-8ABCE3BA3B4D}" type="parTrans" cxnId="{DC00157A-33A4-4C49-991E-A017AA6227A8}">
      <dgm:prSet/>
      <dgm:spPr/>
      <dgm:t>
        <a:bodyPr/>
        <a:lstStyle/>
        <a:p>
          <a:endParaRPr lang="en-US"/>
        </a:p>
      </dgm:t>
    </dgm:pt>
    <dgm:pt modelId="{398890F5-316A-4D72-B506-B480C3A34B89}">
      <dgm:prSet phldrT="[Text]"/>
      <dgm:spPr>
        <a:solidFill>
          <a:srgbClr val="1D649D"/>
        </a:solidFill>
      </dgm:spPr>
      <dgm:t>
        <a:bodyPr/>
        <a:lstStyle/>
        <a:p>
          <a:r>
            <a:rPr lang="en-US" b="1" dirty="0" smtClean="0"/>
            <a:t>Project implementation</a:t>
          </a:r>
          <a:endParaRPr lang="en-US" b="1" dirty="0"/>
        </a:p>
      </dgm:t>
    </dgm:pt>
    <dgm:pt modelId="{BF823E63-3968-45CE-BB98-566E829748A9}" type="sibTrans" cxnId="{59296C71-A513-4149-9309-E9D2021BF93A}">
      <dgm:prSet/>
      <dgm:spPr/>
      <dgm:t>
        <a:bodyPr/>
        <a:lstStyle/>
        <a:p>
          <a:endParaRPr lang="en-US"/>
        </a:p>
      </dgm:t>
    </dgm:pt>
    <dgm:pt modelId="{CC116AAA-E1E1-4380-86EF-74B49BAED13B}" type="parTrans" cxnId="{59296C71-A513-4149-9309-E9D2021BF93A}">
      <dgm:prSet/>
      <dgm:spPr/>
      <dgm:t>
        <a:bodyPr/>
        <a:lstStyle/>
        <a:p>
          <a:endParaRPr lang="en-US"/>
        </a:p>
      </dgm:t>
    </dgm:pt>
    <dgm:pt modelId="{E707415B-072C-7C43-8D9D-DBB0015CA6DA}">
      <dgm:prSet phldrT="[Text]"/>
      <dgm:spPr/>
      <dgm:t>
        <a:bodyPr/>
        <a:lstStyle/>
        <a:p>
          <a:r>
            <a:rPr lang="en-US" dirty="0" smtClean="0"/>
            <a:t>Lessons learned</a:t>
          </a:r>
          <a:endParaRPr lang="en-US" dirty="0"/>
        </a:p>
      </dgm:t>
    </dgm:pt>
    <dgm:pt modelId="{AD77E834-B123-054F-AA6E-7C0F2E477B90}" type="parTrans" cxnId="{B9FE3500-8457-0342-B0F5-C255B9478ED7}">
      <dgm:prSet/>
      <dgm:spPr/>
      <dgm:t>
        <a:bodyPr/>
        <a:lstStyle/>
        <a:p>
          <a:endParaRPr lang="en-US"/>
        </a:p>
      </dgm:t>
    </dgm:pt>
    <dgm:pt modelId="{C4EB6EC0-0E7A-B949-87F7-680407CEB711}" type="sibTrans" cxnId="{B9FE3500-8457-0342-B0F5-C255B9478ED7}">
      <dgm:prSet/>
      <dgm:spPr/>
      <dgm:t>
        <a:bodyPr/>
        <a:lstStyle/>
        <a:p>
          <a:endParaRPr lang="en-US"/>
        </a:p>
      </dgm:t>
    </dgm:pt>
    <dgm:pt modelId="{EDECD1D3-0EF4-6C49-BDB2-A78A06A8CE23}">
      <dgm:prSet phldrT="[Text]"/>
      <dgm:spPr/>
      <dgm:t>
        <a:bodyPr/>
        <a:lstStyle/>
        <a:p>
          <a:r>
            <a:rPr lang="en-US" dirty="0" smtClean="0"/>
            <a:t>Factors affecting implementation of a given deliverable</a:t>
          </a:r>
          <a:endParaRPr lang="en-US" dirty="0"/>
        </a:p>
      </dgm:t>
    </dgm:pt>
    <dgm:pt modelId="{7E0D0683-F9D8-3C4D-8831-C439A359F5E0}" type="parTrans" cxnId="{5E426370-6BC3-9841-9CFE-F59C11A8C86F}">
      <dgm:prSet/>
      <dgm:spPr/>
      <dgm:t>
        <a:bodyPr/>
        <a:lstStyle/>
        <a:p>
          <a:endParaRPr lang="en-US"/>
        </a:p>
      </dgm:t>
    </dgm:pt>
    <dgm:pt modelId="{2D011FB6-A424-2A40-8BF5-38BD56BA2A40}" type="sibTrans" cxnId="{5E426370-6BC3-9841-9CFE-F59C11A8C86F}">
      <dgm:prSet/>
      <dgm:spPr/>
      <dgm:t>
        <a:bodyPr/>
        <a:lstStyle/>
        <a:p>
          <a:endParaRPr lang="en-US"/>
        </a:p>
      </dgm:t>
    </dgm:pt>
    <dgm:pt modelId="{272828DE-E629-5A40-9EF6-4324156FD090}">
      <dgm:prSet phldrT="[Text]"/>
      <dgm:spPr/>
      <dgm:t>
        <a:bodyPr/>
        <a:lstStyle/>
        <a:p>
          <a:r>
            <a:rPr lang="en-US" dirty="0" smtClean="0"/>
            <a:t>Most significant accomplishment</a:t>
          </a:r>
          <a:endParaRPr lang="en-US" dirty="0"/>
        </a:p>
      </dgm:t>
    </dgm:pt>
    <dgm:pt modelId="{9EC33B6C-373C-CD4D-9E2B-A82A93D09762}" type="parTrans" cxnId="{28834EF4-A5DF-8A4B-B2E8-F8D8E11DF237}">
      <dgm:prSet/>
      <dgm:spPr/>
      <dgm:t>
        <a:bodyPr/>
        <a:lstStyle/>
        <a:p>
          <a:endParaRPr lang="en-US"/>
        </a:p>
      </dgm:t>
    </dgm:pt>
    <dgm:pt modelId="{E65E6A80-8307-FD4C-BD76-4FA4916D6292}" type="sibTrans" cxnId="{28834EF4-A5DF-8A4B-B2E8-F8D8E11DF237}">
      <dgm:prSet/>
      <dgm:spPr/>
      <dgm:t>
        <a:bodyPr/>
        <a:lstStyle/>
        <a:p>
          <a:endParaRPr lang="en-US"/>
        </a:p>
      </dgm:t>
    </dgm:pt>
    <dgm:pt modelId="{3A5FDFBD-9C1C-414B-B5A3-B62DB4217095}">
      <dgm:prSet phldrT="[Text]"/>
      <dgm:spPr/>
      <dgm:t>
        <a:bodyPr/>
        <a:lstStyle/>
        <a:p>
          <a:r>
            <a:rPr lang="en-US" dirty="0" smtClean="0"/>
            <a:t>Evidence that a public/professional audience outcome was met</a:t>
          </a:r>
          <a:endParaRPr lang="en-US" dirty="0"/>
        </a:p>
      </dgm:t>
    </dgm:pt>
    <dgm:pt modelId="{04FFCBDA-2ABD-7C43-823D-17ED5F580E38}" type="parTrans" cxnId="{FCDB9BC8-4257-D64B-BED6-8287E86A5F25}">
      <dgm:prSet/>
      <dgm:spPr/>
      <dgm:t>
        <a:bodyPr/>
        <a:lstStyle/>
        <a:p>
          <a:endParaRPr lang="en-US"/>
        </a:p>
      </dgm:t>
    </dgm:pt>
    <dgm:pt modelId="{F0AB5E43-14D9-3945-8202-E5C8C2010D72}" type="sibTrans" cxnId="{FCDB9BC8-4257-D64B-BED6-8287E86A5F25}">
      <dgm:prSet/>
      <dgm:spPr/>
      <dgm:t>
        <a:bodyPr/>
        <a:lstStyle/>
        <a:p>
          <a:endParaRPr lang="en-US"/>
        </a:p>
      </dgm:t>
    </dgm:pt>
    <dgm:pt modelId="{FF9CF250-AA72-2E48-9FD3-A5A6478F69D6}">
      <dgm:prSet phldrT="[Text]"/>
      <dgm:spPr/>
      <dgm:t>
        <a:bodyPr/>
        <a:lstStyle/>
        <a:p>
          <a:r>
            <a:rPr lang="en-US" dirty="0" smtClean="0"/>
            <a:t>Factors hindering attainment of a specific outcome</a:t>
          </a:r>
          <a:endParaRPr lang="en-US" dirty="0"/>
        </a:p>
      </dgm:t>
    </dgm:pt>
    <dgm:pt modelId="{35A015D3-A0DD-AC47-849A-B3CCDB438B3A}" type="parTrans" cxnId="{58A8132C-07E4-D749-9732-ED91AC905435}">
      <dgm:prSet/>
      <dgm:spPr/>
      <dgm:t>
        <a:bodyPr/>
        <a:lstStyle/>
        <a:p>
          <a:endParaRPr lang="en-US"/>
        </a:p>
      </dgm:t>
    </dgm:pt>
    <dgm:pt modelId="{CBD6AB32-6675-2A4A-B24C-4431202D84D8}" type="sibTrans" cxnId="{58A8132C-07E4-D749-9732-ED91AC905435}">
      <dgm:prSet/>
      <dgm:spPr/>
      <dgm:t>
        <a:bodyPr/>
        <a:lstStyle/>
        <a:p>
          <a:endParaRPr lang="en-US"/>
        </a:p>
      </dgm:t>
    </dgm:pt>
    <dgm:pt modelId="{605D0F89-B585-F941-A05B-B27E6A3B420A}">
      <dgm:prSet phldrT="[Text]"/>
      <dgm:spPr/>
      <dgm:t>
        <a:bodyPr/>
        <a:lstStyle/>
        <a:p>
          <a:r>
            <a:rPr lang="en-US" dirty="0" smtClean="0"/>
            <a:t>How project advanced knowledge about ISE or a field</a:t>
          </a:r>
          <a:endParaRPr lang="en-US" dirty="0"/>
        </a:p>
      </dgm:t>
    </dgm:pt>
    <dgm:pt modelId="{5AD92D4A-FB80-884A-A286-45F8DA3321DC}" type="parTrans" cxnId="{44DEA666-1E2D-BA4A-B2A4-FECC592234C6}">
      <dgm:prSet/>
      <dgm:spPr/>
      <dgm:t>
        <a:bodyPr/>
        <a:lstStyle/>
        <a:p>
          <a:endParaRPr lang="en-US"/>
        </a:p>
      </dgm:t>
    </dgm:pt>
    <dgm:pt modelId="{1746E205-69D3-7948-A383-C7C9834E16A6}" type="sibTrans" cxnId="{44DEA666-1E2D-BA4A-B2A4-FECC592234C6}">
      <dgm:prSet/>
      <dgm:spPr/>
      <dgm:t>
        <a:bodyPr/>
        <a:lstStyle/>
        <a:p>
          <a:endParaRPr lang="en-US"/>
        </a:p>
      </dgm:t>
    </dgm:pt>
    <dgm:pt modelId="{0EC5A7B5-CA43-124D-9678-493E7A09BBEE}">
      <dgm:prSet phldrT="[Text]"/>
      <dgm:spPr/>
      <dgm:t>
        <a:bodyPr/>
        <a:lstStyle/>
        <a:p>
          <a:r>
            <a:rPr lang="en-US" dirty="0" smtClean="0"/>
            <a:t>Significant innovations that occurred as a result of the project</a:t>
          </a:r>
          <a:endParaRPr lang="en-US" dirty="0"/>
        </a:p>
      </dgm:t>
    </dgm:pt>
    <dgm:pt modelId="{24F8F7CD-4BD4-064F-BE37-1023C50246ED}" type="parTrans" cxnId="{E1BC8F4C-7009-9343-B672-0359DD8A576E}">
      <dgm:prSet/>
      <dgm:spPr/>
      <dgm:t>
        <a:bodyPr/>
        <a:lstStyle/>
        <a:p>
          <a:endParaRPr lang="en-US"/>
        </a:p>
      </dgm:t>
    </dgm:pt>
    <dgm:pt modelId="{3971C1B2-EB64-724A-8BFF-F5D961016C1E}" type="sibTrans" cxnId="{E1BC8F4C-7009-9343-B672-0359DD8A576E}">
      <dgm:prSet/>
      <dgm:spPr/>
      <dgm:t>
        <a:bodyPr/>
        <a:lstStyle/>
        <a:p>
          <a:endParaRPr lang="en-US"/>
        </a:p>
      </dgm:t>
    </dgm:pt>
    <dgm:pt modelId="{6C2C9675-2E4D-2A46-93B7-318604F83D6D}">
      <dgm:prSet phldrT="[Text]"/>
      <dgm:spPr/>
      <dgm:t>
        <a:bodyPr/>
        <a:lstStyle/>
        <a:p>
          <a:r>
            <a:rPr lang="en-US" dirty="0" smtClean="0"/>
            <a:t>Future plans</a:t>
          </a:r>
          <a:endParaRPr lang="en-US" dirty="0"/>
        </a:p>
      </dgm:t>
    </dgm:pt>
    <dgm:pt modelId="{E6C065A7-6B73-2548-8B65-F2C189A210C5}" type="parTrans" cxnId="{B986F3D9-4319-E648-99A5-5FFB977F2622}">
      <dgm:prSet/>
      <dgm:spPr/>
      <dgm:t>
        <a:bodyPr/>
        <a:lstStyle/>
        <a:p>
          <a:endParaRPr lang="en-US"/>
        </a:p>
      </dgm:t>
    </dgm:pt>
    <dgm:pt modelId="{F8C0FFC0-A549-F142-82D4-AD03D32BAD95}" type="sibTrans" cxnId="{B986F3D9-4319-E648-99A5-5FFB977F2622}">
      <dgm:prSet/>
      <dgm:spPr/>
      <dgm:t>
        <a:bodyPr/>
        <a:lstStyle/>
        <a:p>
          <a:endParaRPr lang="en-US"/>
        </a:p>
      </dgm:t>
    </dgm:pt>
    <dgm:pt modelId="{A497F764-5E74-4E97-8190-776155F223A6}" type="pres">
      <dgm:prSet presAssocID="{F751AC09-0ECC-429F-86EA-98BE64A797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2E351-991A-49B5-8082-259D2729848E}" type="pres">
      <dgm:prSet presAssocID="{398890F5-316A-4D72-B506-B480C3A34B89}" presName="parentLin" presStyleCnt="0"/>
      <dgm:spPr/>
    </dgm:pt>
    <dgm:pt modelId="{37A8418A-006A-4881-B946-029F77F67DF6}" type="pres">
      <dgm:prSet presAssocID="{398890F5-316A-4D72-B506-B480C3A34B8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903FD70-70EC-4814-AE86-7AB6D859AFF4}" type="pres">
      <dgm:prSet presAssocID="{398890F5-316A-4D72-B506-B480C3A34B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30C90-AB69-4E29-8388-7A327AD02CB0}" type="pres">
      <dgm:prSet presAssocID="{398890F5-316A-4D72-B506-B480C3A34B89}" presName="negativeSpace" presStyleCnt="0"/>
      <dgm:spPr/>
    </dgm:pt>
    <dgm:pt modelId="{86378348-4380-428C-A37E-B97CF2E32D8A}" type="pres">
      <dgm:prSet presAssocID="{398890F5-316A-4D72-B506-B480C3A34B8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E27F-CB65-405D-A18C-CFA8EF4F3306}" type="pres">
      <dgm:prSet presAssocID="{BF823E63-3968-45CE-BB98-566E829748A9}" presName="spaceBetweenRectangles" presStyleCnt="0"/>
      <dgm:spPr/>
    </dgm:pt>
    <dgm:pt modelId="{03E32834-A43E-4E3D-A4D3-CC4398611FB9}" type="pres">
      <dgm:prSet presAssocID="{441DC4DD-9AA9-4F43-BF3D-6FB1421A9144}" presName="parentLin" presStyleCnt="0"/>
      <dgm:spPr/>
    </dgm:pt>
    <dgm:pt modelId="{1CD182FE-465E-4F95-96EC-C53C5F402A81}" type="pres">
      <dgm:prSet presAssocID="{441DC4DD-9AA9-4F43-BF3D-6FB1421A914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708A393-AC1D-42DE-B182-330F62017C69}" type="pres">
      <dgm:prSet presAssocID="{441DC4DD-9AA9-4F43-BF3D-6FB1421A91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8D6AA-6183-41F3-9DD4-1674C6DEE74F}" type="pres">
      <dgm:prSet presAssocID="{441DC4DD-9AA9-4F43-BF3D-6FB1421A9144}" presName="negativeSpace" presStyleCnt="0"/>
      <dgm:spPr/>
    </dgm:pt>
    <dgm:pt modelId="{9AED5306-A84C-4319-B68A-61DB34B8B11E}" type="pres">
      <dgm:prSet presAssocID="{441DC4DD-9AA9-4F43-BF3D-6FB1421A914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C5F46-4156-42BA-AE38-D4EDBB11E05B}" srcId="{441DC4DD-9AA9-4F43-BF3D-6FB1421A9144}" destId="{1802BBD9-DDF4-4F29-A63B-33F11171BBEC}" srcOrd="0" destOrd="0" parTransId="{75660C39-5185-4525-9B1C-E8D8C7CC990A}" sibTransId="{22439EC6-9C56-4D58-8DB3-2428DBFCB1A8}"/>
    <dgm:cxn modelId="{73253CB1-2C04-1948-B64A-D6E89ECBCFCA}" type="presOf" srcId="{3A5FDFBD-9C1C-414B-B5A3-B62DB4217095}" destId="{9AED5306-A84C-4319-B68A-61DB34B8B11E}" srcOrd="0" destOrd="2" presId="urn:microsoft.com/office/officeart/2005/8/layout/list1"/>
    <dgm:cxn modelId="{E1BC8F4C-7009-9343-B672-0359DD8A576E}" srcId="{441DC4DD-9AA9-4F43-BF3D-6FB1421A9144}" destId="{0EC5A7B5-CA43-124D-9678-493E7A09BBEE}" srcOrd="4" destOrd="0" parTransId="{24F8F7CD-4BD4-064F-BE37-1023C50246ED}" sibTransId="{3971C1B2-EB64-724A-8BFF-F5D961016C1E}"/>
    <dgm:cxn modelId="{28834EF4-A5DF-8A4B-B2E8-F8D8E11DF237}" srcId="{441DC4DD-9AA9-4F43-BF3D-6FB1421A9144}" destId="{272828DE-E629-5A40-9EF6-4324156FD090}" srcOrd="1" destOrd="0" parTransId="{9EC33B6C-373C-CD4D-9E2B-A82A93D09762}" sibTransId="{E65E6A80-8307-FD4C-BD76-4FA4916D6292}"/>
    <dgm:cxn modelId="{6B5A6EF6-CC46-8142-B594-9C529DCB0758}" type="presOf" srcId="{272828DE-E629-5A40-9EF6-4324156FD090}" destId="{9AED5306-A84C-4319-B68A-61DB34B8B11E}" srcOrd="0" destOrd="1" presId="urn:microsoft.com/office/officeart/2005/8/layout/list1"/>
    <dgm:cxn modelId="{EB6C4224-BA1C-4480-9844-36F6F07DAE70}" srcId="{F751AC09-0ECC-429F-86EA-98BE64A79701}" destId="{441DC4DD-9AA9-4F43-BF3D-6FB1421A9144}" srcOrd="1" destOrd="0" parTransId="{84C5CE0B-1A13-4A48-BE85-BFAAB7FE2E62}" sibTransId="{1D713451-6C1D-4C85-B774-6103C369DF87}"/>
    <dgm:cxn modelId="{C16E5520-20A3-FD45-8AD5-05A5DF5553A0}" type="presOf" srcId="{441DC4DD-9AA9-4F43-BF3D-6FB1421A9144}" destId="{1708A393-AC1D-42DE-B182-330F62017C69}" srcOrd="1" destOrd="0" presId="urn:microsoft.com/office/officeart/2005/8/layout/list1"/>
    <dgm:cxn modelId="{7AE088CE-F629-8D42-B7B6-5891DB2F9FB6}" type="presOf" srcId="{EDECD1D3-0EF4-6C49-BDB2-A78A06A8CE23}" destId="{86378348-4380-428C-A37E-B97CF2E32D8A}" srcOrd="0" destOrd="1" presId="urn:microsoft.com/office/officeart/2005/8/layout/list1"/>
    <dgm:cxn modelId="{FCDB9BC8-4257-D64B-BED6-8287E86A5F25}" srcId="{441DC4DD-9AA9-4F43-BF3D-6FB1421A9144}" destId="{3A5FDFBD-9C1C-414B-B5A3-B62DB4217095}" srcOrd="2" destOrd="0" parTransId="{04FFCBDA-2ABD-7C43-823D-17ED5F580E38}" sibTransId="{F0AB5E43-14D9-3945-8202-E5C8C2010D72}"/>
    <dgm:cxn modelId="{19E541D3-7890-0447-B8DF-DE8DF38490FE}" type="presOf" srcId="{1802BBD9-DDF4-4F29-A63B-33F11171BBEC}" destId="{9AED5306-A84C-4319-B68A-61DB34B8B11E}" srcOrd="0" destOrd="0" presId="urn:microsoft.com/office/officeart/2005/8/layout/list1"/>
    <dgm:cxn modelId="{F82AC5F9-7E76-294F-9BC4-A2BFEEF86CFD}" type="presOf" srcId="{605D0F89-B585-F941-A05B-B27E6A3B420A}" destId="{9AED5306-A84C-4319-B68A-61DB34B8B11E}" srcOrd="0" destOrd="3" presId="urn:microsoft.com/office/officeart/2005/8/layout/list1"/>
    <dgm:cxn modelId="{FFA78489-B174-8141-B3FA-8DFA74E046EF}" type="presOf" srcId="{E707415B-072C-7C43-8D9D-DBB0015CA6DA}" destId="{86378348-4380-428C-A37E-B97CF2E32D8A}" srcOrd="0" destOrd="3" presId="urn:microsoft.com/office/officeart/2005/8/layout/list1"/>
    <dgm:cxn modelId="{1E6ACB1A-F2FD-4A43-B37B-160F5B46120C}" type="presOf" srcId="{398890F5-316A-4D72-B506-B480C3A34B89}" destId="{B903FD70-70EC-4814-AE86-7AB6D859AFF4}" srcOrd="1" destOrd="0" presId="urn:microsoft.com/office/officeart/2005/8/layout/list1"/>
    <dgm:cxn modelId="{A3A7CAFF-E9B1-814F-9959-EFAE77006AC9}" type="presOf" srcId="{0248FE5D-78EA-4A50-8CF8-6DF7EE775CE2}" destId="{86378348-4380-428C-A37E-B97CF2E32D8A}" srcOrd="0" destOrd="0" presId="urn:microsoft.com/office/officeart/2005/8/layout/list1"/>
    <dgm:cxn modelId="{09D4CB8B-C76A-9B43-80EA-EAAFFA921DD1}" type="presOf" srcId="{0EC5A7B5-CA43-124D-9678-493E7A09BBEE}" destId="{9AED5306-A84C-4319-B68A-61DB34B8B11E}" srcOrd="0" destOrd="4" presId="urn:microsoft.com/office/officeart/2005/8/layout/list1"/>
    <dgm:cxn modelId="{2B5B4A98-9B38-4748-8B39-9B6981D76B37}" type="presOf" srcId="{F751AC09-0ECC-429F-86EA-98BE64A79701}" destId="{A497F764-5E74-4E97-8190-776155F223A6}" srcOrd="0" destOrd="0" presId="urn:microsoft.com/office/officeart/2005/8/layout/list1"/>
    <dgm:cxn modelId="{5E426370-6BC3-9841-9CFE-F59C11A8C86F}" srcId="{398890F5-316A-4D72-B506-B480C3A34B89}" destId="{EDECD1D3-0EF4-6C49-BDB2-A78A06A8CE23}" srcOrd="1" destOrd="0" parTransId="{7E0D0683-F9D8-3C4D-8831-C439A359F5E0}" sibTransId="{2D011FB6-A424-2A40-8BF5-38BD56BA2A40}"/>
    <dgm:cxn modelId="{6E10B700-F6A9-E34F-90B0-49A2BA21A49C}" type="presOf" srcId="{398890F5-316A-4D72-B506-B480C3A34B89}" destId="{37A8418A-006A-4881-B946-029F77F67DF6}" srcOrd="0" destOrd="0" presId="urn:microsoft.com/office/officeart/2005/8/layout/list1"/>
    <dgm:cxn modelId="{B986F3D9-4319-E648-99A5-5FFB977F2622}" srcId="{398890F5-316A-4D72-B506-B480C3A34B89}" destId="{6C2C9675-2E4D-2A46-93B7-318604F83D6D}" srcOrd="4" destOrd="0" parTransId="{E6C065A7-6B73-2548-8B65-F2C189A210C5}" sibTransId="{F8C0FFC0-A549-F142-82D4-AD03D32BAD95}"/>
    <dgm:cxn modelId="{E5AC1F82-29C8-9945-B6A6-7F4F2C1357F3}" type="presOf" srcId="{FF9CF250-AA72-2E48-9FD3-A5A6478F69D6}" destId="{86378348-4380-428C-A37E-B97CF2E32D8A}" srcOrd="0" destOrd="2" presId="urn:microsoft.com/office/officeart/2005/8/layout/list1"/>
    <dgm:cxn modelId="{B9FE3500-8457-0342-B0F5-C255B9478ED7}" srcId="{398890F5-316A-4D72-B506-B480C3A34B89}" destId="{E707415B-072C-7C43-8D9D-DBB0015CA6DA}" srcOrd="3" destOrd="0" parTransId="{AD77E834-B123-054F-AA6E-7C0F2E477B90}" sibTransId="{C4EB6EC0-0E7A-B949-87F7-680407CEB711}"/>
    <dgm:cxn modelId="{DA784C0F-BA89-214D-AE47-A36D33690975}" type="presOf" srcId="{441DC4DD-9AA9-4F43-BF3D-6FB1421A9144}" destId="{1CD182FE-465E-4F95-96EC-C53C5F402A81}" srcOrd="0" destOrd="0" presId="urn:microsoft.com/office/officeart/2005/8/layout/list1"/>
    <dgm:cxn modelId="{FB8477EC-B118-DD40-9985-5096B460899B}" type="presOf" srcId="{6C2C9675-2E4D-2A46-93B7-318604F83D6D}" destId="{86378348-4380-428C-A37E-B97CF2E32D8A}" srcOrd="0" destOrd="4" presId="urn:microsoft.com/office/officeart/2005/8/layout/list1"/>
    <dgm:cxn modelId="{58A8132C-07E4-D749-9732-ED91AC905435}" srcId="{398890F5-316A-4D72-B506-B480C3A34B89}" destId="{FF9CF250-AA72-2E48-9FD3-A5A6478F69D6}" srcOrd="2" destOrd="0" parTransId="{35A015D3-A0DD-AC47-849A-B3CCDB438B3A}" sibTransId="{CBD6AB32-6675-2A4A-B24C-4431202D84D8}"/>
    <dgm:cxn modelId="{59296C71-A513-4149-9309-E9D2021BF93A}" srcId="{F751AC09-0ECC-429F-86EA-98BE64A79701}" destId="{398890F5-316A-4D72-B506-B480C3A34B89}" srcOrd="0" destOrd="0" parTransId="{CC116AAA-E1E1-4380-86EF-74B49BAED13B}" sibTransId="{BF823E63-3968-45CE-BB98-566E829748A9}"/>
    <dgm:cxn modelId="{DC00157A-33A4-4C49-991E-A017AA6227A8}" srcId="{398890F5-316A-4D72-B506-B480C3A34B89}" destId="{0248FE5D-78EA-4A50-8CF8-6DF7EE775CE2}" srcOrd="0" destOrd="0" parTransId="{F4B00720-668E-4D30-B2C3-8ABCE3BA3B4D}" sibTransId="{498817CF-BC09-42A8-BD56-E931889DFD5E}"/>
    <dgm:cxn modelId="{44DEA666-1E2D-BA4A-B2A4-FECC592234C6}" srcId="{441DC4DD-9AA9-4F43-BF3D-6FB1421A9144}" destId="{605D0F89-B585-F941-A05B-B27E6A3B420A}" srcOrd="3" destOrd="0" parTransId="{5AD92D4A-FB80-884A-A286-45F8DA3321DC}" sibTransId="{1746E205-69D3-7948-A383-C7C9834E16A6}"/>
    <dgm:cxn modelId="{BE104882-2702-5E46-98A1-D0EE28102B29}" type="presParOf" srcId="{A497F764-5E74-4E97-8190-776155F223A6}" destId="{CB72E351-991A-49B5-8082-259D2729848E}" srcOrd="0" destOrd="0" presId="urn:microsoft.com/office/officeart/2005/8/layout/list1"/>
    <dgm:cxn modelId="{8D6794B8-B0AD-9B44-BA89-61E2D11762E7}" type="presParOf" srcId="{CB72E351-991A-49B5-8082-259D2729848E}" destId="{37A8418A-006A-4881-B946-029F77F67DF6}" srcOrd="0" destOrd="0" presId="urn:microsoft.com/office/officeart/2005/8/layout/list1"/>
    <dgm:cxn modelId="{7961E5C5-AD77-3347-83A5-BE56AFFED883}" type="presParOf" srcId="{CB72E351-991A-49B5-8082-259D2729848E}" destId="{B903FD70-70EC-4814-AE86-7AB6D859AFF4}" srcOrd="1" destOrd="0" presId="urn:microsoft.com/office/officeart/2005/8/layout/list1"/>
    <dgm:cxn modelId="{E465577A-1697-4C46-8720-2481200EF9C7}" type="presParOf" srcId="{A497F764-5E74-4E97-8190-776155F223A6}" destId="{A2330C90-AB69-4E29-8388-7A327AD02CB0}" srcOrd="1" destOrd="0" presId="urn:microsoft.com/office/officeart/2005/8/layout/list1"/>
    <dgm:cxn modelId="{9BB90CEE-43C8-1C4D-ADB7-DFB44A07F82F}" type="presParOf" srcId="{A497F764-5E74-4E97-8190-776155F223A6}" destId="{86378348-4380-428C-A37E-B97CF2E32D8A}" srcOrd="2" destOrd="0" presId="urn:microsoft.com/office/officeart/2005/8/layout/list1"/>
    <dgm:cxn modelId="{DAC84A3C-FB67-B247-B1A9-44DCEFC0EE0D}" type="presParOf" srcId="{A497F764-5E74-4E97-8190-776155F223A6}" destId="{1FB5E27F-CB65-405D-A18C-CFA8EF4F3306}" srcOrd="3" destOrd="0" presId="urn:microsoft.com/office/officeart/2005/8/layout/list1"/>
    <dgm:cxn modelId="{F68DDB65-6D3E-5C46-B428-909FDE007E52}" type="presParOf" srcId="{A497F764-5E74-4E97-8190-776155F223A6}" destId="{03E32834-A43E-4E3D-A4D3-CC4398611FB9}" srcOrd="4" destOrd="0" presId="urn:microsoft.com/office/officeart/2005/8/layout/list1"/>
    <dgm:cxn modelId="{138CCE05-14CC-F947-A58E-9619427AA5C6}" type="presParOf" srcId="{03E32834-A43E-4E3D-A4D3-CC4398611FB9}" destId="{1CD182FE-465E-4F95-96EC-C53C5F402A81}" srcOrd="0" destOrd="0" presId="urn:microsoft.com/office/officeart/2005/8/layout/list1"/>
    <dgm:cxn modelId="{EA44F5CD-E510-1D44-881D-DCD99D4AEBF1}" type="presParOf" srcId="{03E32834-A43E-4E3D-A4D3-CC4398611FB9}" destId="{1708A393-AC1D-42DE-B182-330F62017C69}" srcOrd="1" destOrd="0" presId="urn:microsoft.com/office/officeart/2005/8/layout/list1"/>
    <dgm:cxn modelId="{2DF8CF3A-39A5-AC40-A179-315D1B111427}" type="presParOf" srcId="{A497F764-5E74-4E97-8190-776155F223A6}" destId="{71B8D6AA-6183-41F3-9DD4-1674C6DEE74F}" srcOrd="5" destOrd="0" presId="urn:microsoft.com/office/officeart/2005/8/layout/list1"/>
    <dgm:cxn modelId="{66406B78-4ABA-444B-AE81-92AACE435BE5}" type="presParOf" srcId="{A497F764-5E74-4E97-8190-776155F223A6}" destId="{9AED5306-A84C-4319-B68A-61DB34B8B1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78348-4380-428C-A37E-B97CF2E32D8A}">
      <dsp:nvSpPr>
        <dsp:cNvPr id="0" name=""/>
        <dsp:cNvSpPr/>
      </dsp:nvSpPr>
      <dsp:spPr>
        <a:xfrm>
          <a:off x="0" y="377687"/>
          <a:ext cx="81153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354076" rIns="62983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Web-based monitoring system</a:t>
          </a:r>
          <a:endParaRPr lang="en-US" sz="1700" kern="1200" dirty="0"/>
        </a:p>
      </dsp:txBody>
      <dsp:txXfrm>
        <a:off x="0" y="377687"/>
        <a:ext cx="8115300" cy="722925"/>
      </dsp:txXfrm>
    </dsp:sp>
    <dsp:sp modelId="{B903FD70-70EC-4814-AE86-7AB6D859AFF4}">
      <dsp:nvSpPr>
        <dsp:cNvPr id="0" name=""/>
        <dsp:cNvSpPr/>
      </dsp:nvSpPr>
      <dsp:spPr>
        <a:xfrm>
          <a:off x="405765" y="126767"/>
          <a:ext cx="5680710" cy="501840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What is it?</a:t>
          </a:r>
          <a:endParaRPr lang="en-US" sz="1700" b="1" kern="1200" dirty="0"/>
        </a:p>
      </dsp:txBody>
      <dsp:txXfrm>
        <a:off x="405765" y="126767"/>
        <a:ext cx="5680710" cy="501840"/>
      </dsp:txXfrm>
    </dsp:sp>
    <dsp:sp modelId="{9AED5306-A84C-4319-B68A-61DB34B8B11E}">
      <dsp:nvSpPr>
        <dsp:cNvPr id="0" name=""/>
        <dsp:cNvSpPr/>
      </dsp:nvSpPr>
      <dsp:spPr>
        <a:xfrm>
          <a:off x="0" y="1443332"/>
          <a:ext cx="81153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354076" rIns="62983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NSF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Westat</a:t>
          </a:r>
          <a:endParaRPr lang="en-US" sz="1700" kern="1200" dirty="0"/>
        </a:p>
      </dsp:txBody>
      <dsp:txXfrm>
        <a:off x="0" y="1443332"/>
        <a:ext cx="8115300" cy="990675"/>
      </dsp:txXfrm>
    </dsp:sp>
    <dsp:sp modelId="{1708A393-AC1D-42DE-B182-330F62017C69}">
      <dsp:nvSpPr>
        <dsp:cNvPr id="0" name=""/>
        <dsp:cNvSpPr/>
      </dsp:nvSpPr>
      <dsp:spPr>
        <a:xfrm>
          <a:off x="405765" y="1192412"/>
          <a:ext cx="5680710" cy="501840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Who developed it?</a:t>
          </a:r>
          <a:endParaRPr lang="en-US" sz="1700" b="1" kern="1200" dirty="0"/>
        </a:p>
      </dsp:txBody>
      <dsp:txXfrm>
        <a:off x="405765" y="1192412"/>
        <a:ext cx="5680710" cy="501840"/>
      </dsp:txXfrm>
    </dsp:sp>
    <dsp:sp modelId="{3E49AA57-E90B-4D0F-9F9E-43DC565A20EA}">
      <dsp:nvSpPr>
        <dsp:cNvPr id="0" name=""/>
        <dsp:cNvSpPr/>
      </dsp:nvSpPr>
      <dsp:spPr>
        <a:xfrm>
          <a:off x="0" y="2776727"/>
          <a:ext cx="81153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354076" rIns="62983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Implemented in 2006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More comprehensive data for projects funded since FY 2009</a:t>
          </a:r>
          <a:endParaRPr lang="en-US" sz="1700" kern="1200" dirty="0"/>
        </a:p>
      </dsp:txBody>
      <dsp:txXfrm>
        <a:off x="0" y="2776727"/>
        <a:ext cx="8115300" cy="990675"/>
      </dsp:txXfrm>
    </dsp:sp>
    <dsp:sp modelId="{F5D53C89-3D6C-493D-800B-778AAD16C194}">
      <dsp:nvSpPr>
        <dsp:cNvPr id="0" name=""/>
        <dsp:cNvSpPr/>
      </dsp:nvSpPr>
      <dsp:spPr>
        <a:xfrm>
          <a:off x="405765" y="2525807"/>
          <a:ext cx="5680710" cy="501840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When did it start?</a:t>
          </a:r>
          <a:endParaRPr lang="en-US" sz="1700" b="1" kern="1200" dirty="0"/>
        </a:p>
      </dsp:txBody>
      <dsp:txXfrm>
        <a:off x="405765" y="2525807"/>
        <a:ext cx="5680710" cy="501840"/>
      </dsp:txXfrm>
    </dsp:sp>
    <dsp:sp modelId="{349B4997-6651-42FA-BFE0-4CCF761BAD9A}">
      <dsp:nvSpPr>
        <dsp:cNvPr id="0" name=""/>
        <dsp:cNvSpPr/>
      </dsp:nvSpPr>
      <dsp:spPr>
        <a:xfrm>
          <a:off x="0" y="4110122"/>
          <a:ext cx="81153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354076" rIns="62983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Baseline (anticipated activities and accomplishments)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Annual (project activities and reach for previous calendar year)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Closeout (project accomplishments over the entire grant)</a:t>
          </a:r>
        </a:p>
      </dsp:txBody>
      <dsp:txXfrm>
        <a:off x="0" y="4110122"/>
        <a:ext cx="8115300" cy="1285200"/>
      </dsp:txXfrm>
    </dsp:sp>
    <dsp:sp modelId="{70599026-628E-42BC-AF60-CCFC781D4761}">
      <dsp:nvSpPr>
        <dsp:cNvPr id="0" name=""/>
        <dsp:cNvSpPr/>
      </dsp:nvSpPr>
      <dsp:spPr>
        <a:xfrm>
          <a:off x="405765" y="3859202"/>
          <a:ext cx="5680710" cy="501840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What does it collect?</a:t>
          </a:r>
          <a:endParaRPr lang="en-US" sz="1700" b="1" kern="1200" dirty="0"/>
        </a:p>
      </dsp:txBody>
      <dsp:txXfrm>
        <a:off x="405765" y="3859202"/>
        <a:ext cx="5680710" cy="501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78348-4380-428C-A37E-B97CF2E32D8A}">
      <dsp:nvSpPr>
        <dsp:cNvPr id="0" name=""/>
        <dsp:cNvSpPr/>
      </dsp:nvSpPr>
      <dsp:spPr>
        <a:xfrm>
          <a:off x="0" y="315744"/>
          <a:ext cx="8115300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395732" rIns="62983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Lead organization, key personnel, and partners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Information about each project deliverable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Characteristics of anticipated audiences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Anticipated reach and impact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Study designs and data collection methods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Research questions and related study designs </a:t>
          </a:r>
          <a:r>
            <a:rPr lang="en-US" sz="1900" i="1" kern="1200" dirty="0" smtClean="0"/>
            <a:t>(new item)</a:t>
          </a:r>
        </a:p>
      </dsp:txBody>
      <dsp:txXfrm>
        <a:off x="0" y="315744"/>
        <a:ext cx="8115300" cy="2394000"/>
      </dsp:txXfrm>
    </dsp:sp>
    <dsp:sp modelId="{B903FD70-70EC-4814-AE86-7AB6D859AFF4}">
      <dsp:nvSpPr>
        <dsp:cNvPr id="0" name=""/>
        <dsp:cNvSpPr/>
      </dsp:nvSpPr>
      <dsp:spPr>
        <a:xfrm>
          <a:off x="405765" y="35304"/>
          <a:ext cx="5680710" cy="560880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Baseline data (anticipated)</a:t>
          </a:r>
          <a:endParaRPr lang="en-US" sz="1900" b="1" kern="1200" dirty="0"/>
        </a:p>
      </dsp:txBody>
      <dsp:txXfrm>
        <a:off x="405765" y="35304"/>
        <a:ext cx="5680710" cy="560880"/>
      </dsp:txXfrm>
    </dsp:sp>
    <dsp:sp modelId="{9AED5306-A84C-4319-B68A-61DB34B8B11E}">
      <dsp:nvSpPr>
        <dsp:cNvPr id="0" name=""/>
        <dsp:cNvSpPr/>
      </dsp:nvSpPr>
      <dsp:spPr>
        <a:xfrm>
          <a:off x="0" y="3092785"/>
          <a:ext cx="8115300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395732" rIns="62983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Update baseline data (e.g., add new key personnel)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Actual number reached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Extent to which anticipated impacts were attained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Findings related to research questions </a:t>
          </a:r>
          <a:r>
            <a:rPr lang="en-US" sz="1900" i="1" kern="1200" dirty="0" smtClean="0"/>
            <a:t>(new item)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Challenges encountered and lessons learned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Upload products (e.g., surveys, logic models)</a:t>
          </a:r>
        </a:p>
      </dsp:txBody>
      <dsp:txXfrm>
        <a:off x="0" y="3092785"/>
        <a:ext cx="8115300" cy="2394000"/>
      </dsp:txXfrm>
    </dsp:sp>
    <dsp:sp modelId="{1708A393-AC1D-42DE-B182-330F62017C69}">
      <dsp:nvSpPr>
        <dsp:cNvPr id="0" name=""/>
        <dsp:cNvSpPr/>
      </dsp:nvSpPr>
      <dsp:spPr>
        <a:xfrm>
          <a:off x="405765" y="2812345"/>
          <a:ext cx="5680710" cy="560880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Annual/Closeout data (actual)</a:t>
          </a:r>
          <a:endParaRPr lang="en-US" sz="1900" b="1" kern="1200" dirty="0"/>
        </a:p>
      </dsp:txBody>
      <dsp:txXfrm>
        <a:off x="405765" y="2812345"/>
        <a:ext cx="5680710" cy="560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78348-4380-428C-A37E-B97CF2E32D8A}">
      <dsp:nvSpPr>
        <dsp:cNvPr id="0" name=""/>
        <dsp:cNvSpPr/>
      </dsp:nvSpPr>
      <dsp:spPr>
        <a:xfrm>
          <a:off x="0" y="673384"/>
          <a:ext cx="81153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124968" rIns="62983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Wherever possible, we report findings for all cohorts funded since FY 2006</a:t>
          </a:r>
          <a:endParaRPr lang="en-US" sz="2000" kern="1200" dirty="0"/>
        </a:p>
      </dsp:txBody>
      <dsp:txXfrm>
        <a:off x="0" y="673384"/>
        <a:ext cx="8115300" cy="831600"/>
      </dsp:txXfrm>
    </dsp:sp>
    <dsp:sp modelId="{B903FD70-70EC-4814-AE86-7AB6D859AFF4}">
      <dsp:nvSpPr>
        <dsp:cNvPr id="0" name=""/>
        <dsp:cNvSpPr/>
      </dsp:nvSpPr>
      <dsp:spPr>
        <a:xfrm>
          <a:off x="385952" y="124208"/>
          <a:ext cx="7726602" cy="637736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More detailed information is available for projects funded since FY 2009</a:t>
          </a:r>
          <a:endParaRPr lang="en-US" sz="2200" b="1" kern="1200" dirty="0"/>
        </a:p>
      </dsp:txBody>
      <dsp:txXfrm>
        <a:off x="385952" y="124208"/>
        <a:ext cx="7726602" cy="637736"/>
      </dsp:txXfrm>
    </dsp:sp>
    <dsp:sp modelId="{9AED5306-A84C-4319-B68A-61DB34B8B11E}">
      <dsp:nvSpPr>
        <dsp:cNvPr id="0" name=""/>
        <dsp:cNvSpPr/>
      </dsp:nvSpPr>
      <dsp:spPr>
        <a:xfrm>
          <a:off x="0" y="1858047"/>
          <a:ext cx="81153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124968" rIns="62983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Full-scale Development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Broad Implementation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Connecting Researchers and Public Audiences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Research in Service to Practice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Innovations in Development</a:t>
          </a:r>
          <a:endParaRPr lang="en-US" sz="2000" kern="1200" dirty="0"/>
        </a:p>
      </dsp:txBody>
      <dsp:txXfrm>
        <a:off x="0" y="1858047"/>
        <a:ext cx="8115300" cy="1852200"/>
      </dsp:txXfrm>
    </dsp:sp>
    <dsp:sp modelId="{1708A393-AC1D-42DE-B182-330F62017C69}">
      <dsp:nvSpPr>
        <dsp:cNvPr id="0" name=""/>
        <dsp:cNvSpPr/>
      </dsp:nvSpPr>
      <dsp:spPr>
        <a:xfrm>
          <a:off x="386348" y="1537384"/>
          <a:ext cx="7726962" cy="409223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Findings we present today are for the following award types</a:t>
          </a:r>
          <a:endParaRPr lang="en-US" sz="2200" b="1" kern="1200" dirty="0"/>
        </a:p>
      </dsp:txBody>
      <dsp:txXfrm>
        <a:off x="386348" y="1537384"/>
        <a:ext cx="7726962" cy="409223"/>
      </dsp:txXfrm>
    </dsp:sp>
    <dsp:sp modelId="{3E49AA57-E90B-4D0F-9F9E-43DC565A20EA}">
      <dsp:nvSpPr>
        <dsp:cNvPr id="0" name=""/>
        <dsp:cNvSpPr/>
      </dsp:nvSpPr>
      <dsp:spPr>
        <a:xfrm>
          <a:off x="0" y="4188281"/>
          <a:ext cx="811530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124968" rIns="62983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Pathways and Planning grants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Conferences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EAGER and RAPID</a:t>
          </a:r>
          <a:endParaRPr lang="en-US" sz="2000" kern="1200" dirty="0"/>
        </a:p>
      </dsp:txBody>
      <dsp:txXfrm>
        <a:off x="0" y="4188281"/>
        <a:ext cx="8115300" cy="1209600"/>
      </dsp:txXfrm>
    </dsp:sp>
    <dsp:sp modelId="{F5D53C89-3D6C-493D-800B-778AAD16C194}">
      <dsp:nvSpPr>
        <dsp:cNvPr id="0" name=""/>
        <dsp:cNvSpPr/>
      </dsp:nvSpPr>
      <dsp:spPr>
        <a:xfrm>
          <a:off x="385952" y="3742647"/>
          <a:ext cx="7726602" cy="534193"/>
        </a:xfrm>
        <a:prstGeom prst="roundRect">
          <a:avLst/>
        </a:prstGeom>
        <a:solidFill>
          <a:srgbClr val="1D64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We only collect limited data for other award types</a:t>
          </a:r>
          <a:endParaRPr lang="en-US" sz="2200" b="1" kern="1200" dirty="0"/>
        </a:p>
      </dsp:txBody>
      <dsp:txXfrm>
        <a:off x="385952" y="3742647"/>
        <a:ext cx="7726602" cy="5341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5E262-A9A2-4D86-8E86-9B125CA55043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A12D7-6639-47E9-AEDF-52E0621A9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5269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E0F1-BC40-42F8-B3D3-872C68ABCA85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2F90-36F9-43CA-BD90-B7740595A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4872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648200"/>
            <a:ext cx="5607050" cy="3951288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189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16425"/>
            <a:ext cx="6629400" cy="4651375"/>
          </a:xfrm>
        </p:spPr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16425"/>
            <a:ext cx="6629400" cy="4651375"/>
          </a:xfrm>
        </p:spPr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16425"/>
            <a:ext cx="6629400" cy="4651375"/>
          </a:xfrm>
        </p:spPr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16425"/>
            <a:ext cx="6629400" cy="4651375"/>
          </a:xfrm>
        </p:spPr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16425"/>
            <a:ext cx="6629400" cy="4651375"/>
          </a:xfrm>
        </p:spPr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16425"/>
            <a:ext cx="6629400" cy="4651375"/>
          </a:xfrm>
        </p:spPr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7199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648200"/>
            <a:ext cx="5607050" cy="3951288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189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5393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648200"/>
            <a:ext cx="5607050" cy="3951288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1890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648200"/>
            <a:ext cx="5607050" cy="3951288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1890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7199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648200"/>
            <a:ext cx="5607050" cy="3951288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1890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5393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7199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48655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64652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5393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0877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268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539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719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This is the distribution of lead organizations for the 298 large scale AISL projects funded since FY 2006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The lead organization is defined as the lead fiscal agent.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The most prominent lead organizations between FY 2006 and FY 2014 were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 smtClean="0"/>
          </a:p>
          <a:p>
            <a:pPr marL="685800" lvl="1" indent="-228600">
              <a:buFont typeface="Arial"/>
              <a:buChar char="•"/>
            </a:pPr>
            <a:r>
              <a:rPr lang="en-US" sz="1600" dirty="0" smtClean="0"/>
              <a:t>Colleges or universities (39 percent)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 smtClean="0"/>
              <a:t>Informal learning institutions (21 percent)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 smtClean="0"/>
              <a:t>Media design and production firms (21 percent)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This is the distribution of lead organizations for the 298 large scale AISL projects funded since FY 2006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The lead organization is defined as the lead fiscal agent.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The most prominent lead organizations between FY 2006 and FY 2014 were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 smtClean="0"/>
          </a:p>
          <a:p>
            <a:pPr marL="685800" lvl="1" indent="-228600">
              <a:buFont typeface="Arial"/>
              <a:buChar char="•"/>
            </a:pPr>
            <a:r>
              <a:rPr lang="en-US" sz="1600" dirty="0" smtClean="0"/>
              <a:t>Colleges or universities (39 percent)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 smtClean="0"/>
              <a:t>Informal learning institutions (21 percent)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 smtClean="0"/>
              <a:t>Media design and production firms (21 percent)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2F90-36F9-43CA-BD90-B7740595A1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615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9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/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8750343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52889516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96544566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08787230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89372558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7918461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0050492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02301022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8880960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5227849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46065496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0743408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08149053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08552161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13342986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25347418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17185437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24517253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77409463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896143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DE940A-E7DB-40D1-AE45-E436F8347B4A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91580863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5148533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0743408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08149053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08552161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13342986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25347418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17185437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24517253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7740946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EEB23-4B8A-44FC-BB2B-80C71E434A72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8961438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91580863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5148533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65555556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93975775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43528324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55437670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5352982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60310236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3528043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967055-B47B-4A88-A775-3FA9A2837A0E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1065394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0224171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35078918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61736426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168400"/>
            <a:ext cx="9143391" cy="27491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1160085"/>
            <a:ext cx="9144000" cy="2737064"/>
            <a:chOff x="0" y="1160085"/>
            <a:chExt cx="9144000" cy="2737064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0" y="1160085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0" y="3897149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ullbackgrd_trs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pic>
        <p:nvPicPr>
          <p:cNvPr id="5" name="Picture 4" descr="Westat_logo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0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-year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168400"/>
            <a:ext cx="9143391" cy="27491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1160085"/>
            <a:ext cx="9144000" cy="2737064"/>
            <a:chOff x="0" y="1160085"/>
            <a:chExt cx="9144000" cy="273706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0" y="1160085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3897149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ullbackgrd_trs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19951" y="467113"/>
            <a:ext cx="1771648" cy="52233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pic>
        <p:nvPicPr>
          <p:cNvPr id="20" name="Picture 19" descr="Westat_logo_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1374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D3726"/>
              </a:buClr>
              <a:defRPr/>
            </a:lvl1pPr>
            <a:lvl2pPr>
              <a:buClr>
                <a:srgbClr val="BD3726"/>
              </a:buClr>
              <a:defRPr/>
            </a:lvl2pPr>
            <a:lvl3pPr>
              <a:buClr>
                <a:srgbClr val="BD3726"/>
              </a:buClr>
              <a:defRPr/>
            </a:lvl3pPr>
            <a:lvl4pPr>
              <a:buClr>
                <a:srgbClr val="BD3726"/>
              </a:buClr>
              <a:defRPr/>
            </a:lvl4pPr>
            <a:lvl5pPr>
              <a:buClr>
                <a:srgbClr val="BD372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81660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ullbackgrd_trs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160084"/>
            <a:ext cx="9144000" cy="2737065"/>
          </a:xfrm>
          <a:prstGeom prst="rect">
            <a:avLst/>
          </a:prstGeom>
          <a:gradFill flip="none" rotWithShape="1">
            <a:gsLst>
              <a:gs pos="0">
                <a:srgbClr val="812304"/>
              </a:gs>
              <a:gs pos="100000">
                <a:srgbClr val="B44B26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413" y="6356350"/>
            <a:ext cx="5386387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" y="6356350"/>
            <a:ext cx="310896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98" y="2646725"/>
            <a:ext cx="7730681" cy="1095550"/>
          </a:xfrm>
        </p:spPr>
        <p:txBody>
          <a:bodyPr anchor="b" anchorCtr="0">
            <a:normAutofit/>
          </a:bodyPr>
          <a:lstStyle>
            <a:lvl1pPr algn="l">
              <a:defRPr sz="28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60085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199" y="1259937"/>
            <a:ext cx="7730680" cy="126893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8971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Westat_logo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84025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08100"/>
            <a:ext cx="4038600" cy="4525963"/>
          </a:xfrm>
        </p:spPr>
        <p:txBody>
          <a:bodyPr/>
          <a:lstStyle>
            <a:lvl1pPr>
              <a:buClr>
                <a:srgbClr val="BD3726"/>
              </a:buClr>
              <a:defRPr sz="2800"/>
            </a:lvl1pPr>
            <a:lvl2pPr>
              <a:buClr>
                <a:srgbClr val="BD3726"/>
              </a:buClr>
              <a:defRPr sz="2400"/>
            </a:lvl2pPr>
            <a:lvl3pPr>
              <a:buClr>
                <a:srgbClr val="BD3726"/>
              </a:buClr>
              <a:defRPr sz="2000"/>
            </a:lvl3pPr>
            <a:lvl4pPr>
              <a:buClr>
                <a:srgbClr val="BD3726"/>
              </a:buClr>
              <a:defRPr sz="1800"/>
            </a:lvl4pPr>
            <a:lvl5pPr>
              <a:buClr>
                <a:srgbClr val="BD372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8100"/>
            <a:ext cx="4038600" cy="4525963"/>
          </a:xfrm>
        </p:spPr>
        <p:txBody>
          <a:bodyPr/>
          <a:lstStyle>
            <a:lvl1pPr>
              <a:buClr>
                <a:srgbClr val="BD3726"/>
              </a:buClr>
              <a:defRPr sz="2800"/>
            </a:lvl1pPr>
            <a:lvl2pPr>
              <a:buClr>
                <a:srgbClr val="BD3726"/>
              </a:buClr>
              <a:defRPr sz="2400"/>
            </a:lvl2pPr>
            <a:lvl3pPr>
              <a:buClr>
                <a:srgbClr val="BD3726"/>
              </a:buClr>
              <a:defRPr sz="2000"/>
            </a:lvl3pPr>
            <a:lvl4pPr>
              <a:buClr>
                <a:srgbClr val="BD3726"/>
              </a:buClr>
              <a:defRPr sz="1800"/>
            </a:lvl4pPr>
            <a:lvl5pPr>
              <a:buClr>
                <a:srgbClr val="BD372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9011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86200" cy="3951288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000"/>
            </a:lvl2pPr>
            <a:lvl3pPr>
              <a:buClr>
                <a:srgbClr val="BD3726"/>
              </a:buClr>
              <a:defRPr sz="1800"/>
            </a:lvl3pPr>
            <a:lvl4pPr>
              <a:buClr>
                <a:srgbClr val="BD3726"/>
              </a:buClr>
              <a:defRPr sz="1600"/>
            </a:lvl4pPr>
            <a:lvl5pPr>
              <a:buClr>
                <a:srgbClr val="BD372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39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925" y="2174875"/>
            <a:ext cx="4041775" cy="3951288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000"/>
            </a:lvl2pPr>
            <a:lvl3pPr>
              <a:buClr>
                <a:srgbClr val="BD3726"/>
              </a:buClr>
              <a:defRPr sz="1800"/>
            </a:lvl3pPr>
            <a:lvl4pPr>
              <a:buClr>
                <a:srgbClr val="BD3726"/>
              </a:buClr>
              <a:defRPr sz="1600"/>
            </a:lvl4pPr>
            <a:lvl5pPr>
              <a:buClr>
                <a:srgbClr val="BD372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455585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BAB376-66EA-4E4E-87F9-5974BA4D9486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67050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936" y="6356350"/>
            <a:ext cx="53467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38418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200"/>
            </a:lvl2pPr>
            <a:lvl3pPr>
              <a:buClr>
                <a:srgbClr val="BD3726"/>
              </a:buClr>
              <a:defRPr sz="2400"/>
            </a:lvl3pPr>
            <a:lvl4pPr>
              <a:buClr>
                <a:srgbClr val="BD3726"/>
              </a:buClr>
              <a:defRPr sz="2000"/>
            </a:lvl4pPr>
            <a:lvl5pPr>
              <a:buClr>
                <a:srgbClr val="BD372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2300" y="6356350"/>
            <a:ext cx="53975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46201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288" y="6356350"/>
            <a:ext cx="422751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07996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0"/>
            <a:ext cx="7345363" cy="5244831"/>
          </a:xfrm>
        </p:spPr>
        <p:txBody>
          <a:bodyPr/>
          <a:lstStyle>
            <a:lvl1pPr>
              <a:buClr>
                <a:srgbClr val="BD3726"/>
              </a:buClr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764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Layout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llbackgrd_trsp.png"/>
          <p:cNvPicPr>
            <a:picLocks noChangeAspect="1"/>
          </p:cNvPicPr>
          <p:nvPr userDrawn="1"/>
        </p:nvPicPr>
        <p:blipFill>
          <a:blip r:embed="rId2" cstate="print">
            <a:alphaModFix amt="53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812304"/>
              </a:gs>
              <a:gs pos="100000">
                <a:srgbClr val="B44B26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6A99FA-FF17-6E4B-8B75-D40E5D32975D}" type="datetime1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5000" y="6356350"/>
            <a:ext cx="53848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9654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>
            <a:lvl1pPr>
              <a:buClr>
                <a:srgbClr val="DC7430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DC7430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DC7430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5413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812304"/>
              </a:gs>
              <a:gs pos="100000">
                <a:srgbClr val="B44B26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buClr>
                <a:srgbClr val="DC7430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rgbClr val="DC7430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rgbClr val="DC74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0200"/>
            <a:ext cx="4038600" cy="4525963"/>
          </a:xfrm>
        </p:spPr>
        <p:txBody>
          <a:bodyPr/>
          <a:lstStyle>
            <a:lvl1pPr>
              <a:buClr>
                <a:srgbClr val="DC7430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rgbClr val="DC7430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rgbClr val="DC74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CFC-8F43-B34D-B3A5-4FFA2789EEA4}" type="datetime1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6562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812304"/>
              </a:gs>
              <a:gs pos="100000">
                <a:srgbClr val="B44B26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86200" cy="3951288"/>
          </a:xfrm>
        </p:spPr>
        <p:txBody>
          <a:bodyPr/>
          <a:lstStyle>
            <a:lvl1pPr>
              <a:buClr>
                <a:srgbClr val="DC7430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rgbClr val="DC7430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rgbClr val="DC74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2174875"/>
            <a:ext cx="4041775" cy="3951288"/>
          </a:xfrm>
        </p:spPr>
        <p:txBody>
          <a:bodyPr/>
          <a:lstStyle>
            <a:lvl1pPr>
              <a:buClr>
                <a:srgbClr val="DC7430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rgbClr val="DC7430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rgbClr val="DC74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3590-6811-D44F-A232-C0EF97024A24}" type="datetime1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0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812304"/>
              </a:gs>
              <a:gs pos="100000">
                <a:srgbClr val="B44B26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407-AC49-FA40-8F41-01F2CEA82210}" type="datetime1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943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F361-F31B-BE4E-9F6D-21450C9B3A17}" type="datetime1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936" y="6356350"/>
            <a:ext cx="53467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1496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074462-C062-4AB9-AC6D-3F0F498D5BC5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1311-45E3-3847-826A-F842007000E0}" type="datetime1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288" y="6356350"/>
            <a:ext cx="422751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9811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812304"/>
              </a:gs>
              <a:gs pos="100000">
                <a:srgbClr val="B44B26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0"/>
            <a:ext cx="7345363" cy="5244831"/>
          </a:xfrm>
        </p:spPr>
        <p:txBody>
          <a:bodyPr/>
          <a:lstStyle>
            <a:lvl1pPr>
              <a:buClr>
                <a:srgbClr val="DC7430"/>
              </a:buClr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9258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BD3726"/>
              </a:buClr>
              <a:defRPr/>
            </a:lvl1pPr>
            <a:lvl2pPr>
              <a:buClr>
                <a:srgbClr val="BD3726"/>
              </a:buClr>
              <a:defRPr/>
            </a:lvl2pPr>
            <a:lvl3pPr>
              <a:buClr>
                <a:srgbClr val="BD3726"/>
              </a:buClr>
              <a:defRPr/>
            </a:lvl3pPr>
            <a:lvl4pPr>
              <a:buClr>
                <a:srgbClr val="BD3726"/>
              </a:buClr>
              <a:defRPr/>
            </a:lvl4pPr>
            <a:lvl5pPr>
              <a:buClr>
                <a:srgbClr val="BD372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6862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82700"/>
            <a:ext cx="4038600" cy="4525963"/>
          </a:xfrm>
        </p:spPr>
        <p:txBody>
          <a:bodyPr/>
          <a:lstStyle>
            <a:lvl1pPr>
              <a:buClr>
                <a:srgbClr val="BD3726"/>
              </a:buClr>
              <a:defRPr sz="2800"/>
            </a:lvl1pPr>
            <a:lvl2pPr>
              <a:buClr>
                <a:srgbClr val="BD3726"/>
              </a:buClr>
              <a:defRPr sz="2400"/>
            </a:lvl2pPr>
            <a:lvl3pPr>
              <a:buClr>
                <a:srgbClr val="BD3726"/>
              </a:buClr>
              <a:defRPr sz="2000"/>
            </a:lvl3pPr>
            <a:lvl4pPr>
              <a:buClr>
                <a:srgbClr val="BD3726"/>
              </a:buClr>
              <a:defRPr sz="1800"/>
            </a:lvl4pPr>
            <a:lvl5pPr>
              <a:buClr>
                <a:srgbClr val="BD372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82700"/>
            <a:ext cx="4038600" cy="4525963"/>
          </a:xfrm>
        </p:spPr>
        <p:txBody>
          <a:bodyPr/>
          <a:lstStyle>
            <a:lvl1pPr>
              <a:buClr>
                <a:srgbClr val="BD3726"/>
              </a:buClr>
              <a:defRPr sz="2800"/>
            </a:lvl1pPr>
            <a:lvl2pPr>
              <a:buClr>
                <a:srgbClr val="BD3726"/>
              </a:buClr>
              <a:defRPr sz="2400"/>
            </a:lvl2pPr>
            <a:lvl3pPr>
              <a:buClr>
                <a:srgbClr val="BD3726"/>
              </a:buClr>
              <a:defRPr sz="2000"/>
            </a:lvl3pPr>
            <a:lvl4pPr>
              <a:buClr>
                <a:srgbClr val="BD3726"/>
              </a:buClr>
              <a:defRPr sz="1800"/>
            </a:lvl4pPr>
            <a:lvl5pPr>
              <a:buClr>
                <a:srgbClr val="BD372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310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8975"/>
            <a:ext cx="3886200" cy="3951288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000"/>
            </a:lvl2pPr>
            <a:lvl3pPr>
              <a:buClr>
                <a:srgbClr val="BD3726"/>
              </a:buClr>
              <a:defRPr sz="1800"/>
            </a:lvl3pPr>
            <a:lvl4pPr>
              <a:buClr>
                <a:srgbClr val="BD3726"/>
              </a:buClr>
              <a:defRPr sz="1600"/>
            </a:lvl4pPr>
            <a:lvl5pPr>
              <a:buClr>
                <a:srgbClr val="BD372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319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1958975"/>
            <a:ext cx="4041775" cy="3951288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000"/>
            </a:lvl2pPr>
            <a:lvl3pPr>
              <a:buClr>
                <a:srgbClr val="BD3726"/>
              </a:buClr>
              <a:defRPr sz="1800"/>
            </a:lvl3pPr>
            <a:lvl4pPr>
              <a:buClr>
                <a:srgbClr val="BD3726"/>
              </a:buClr>
              <a:defRPr sz="1600"/>
            </a:lvl4pPr>
            <a:lvl5pPr>
              <a:buClr>
                <a:srgbClr val="BD372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3378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9497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309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3C68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6973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200"/>
            </a:lvl2pPr>
            <a:lvl3pPr>
              <a:buClr>
                <a:srgbClr val="BD3726"/>
              </a:buClr>
              <a:defRPr sz="2400"/>
            </a:lvl3pPr>
            <a:lvl4pPr>
              <a:buClr>
                <a:srgbClr val="BD3726"/>
              </a:buClr>
              <a:defRPr sz="2000"/>
            </a:lvl4pPr>
            <a:lvl5pPr>
              <a:buClr>
                <a:srgbClr val="BD372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3527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135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1"/>
            <a:ext cx="7345363" cy="5099050"/>
          </a:xfrm>
        </p:spPr>
        <p:txBody>
          <a:bodyPr/>
          <a:lstStyle>
            <a:lvl1pPr>
              <a:buClr>
                <a:srgbClr val="BD3726"/>
              </a:buClr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8113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27F71E-7F45-44A5-B6B2-C072B799551F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BD3726"/>
              </a:buClr>
              <a:defRPr/>
            </a:lvl1pPr>
            <a:lvl2pPr>
              <a:buClr>
                <a:srgbClr val="BD3726"/>
              </a:buClr>
              <a:defRPr/>
            </a:lvl2pPr>
            <a:lvl3pPr>
              <a:buClr>
                <a:srgbClr val="BD3726"/>
              </a:buClr>
              <a:defRPr/>
            </a:lvl3pPr>
            <a:lvl4pPr>
              <a:buClr>
                <a:srgbClr val="BD3726"/>
              </a:buClr>
              <a:defRPr/>
            </a:lvl4pPr>
            <a:lvl5pPr>
              <a:buClr>
                <a:srgbClr val="BD372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8419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525963"/>
          </a:xfrm>
        </p:spPr>
        <p:txBody>
          <a:bodyPr/>
          <a:lstStyle>
            <a:lvl1pPr>
              <a:buClr>
                <a:srgbClr val="BD3726"/>
              </a:buClr>
              <a:defRPr sz="2800"/>
            </a:lvl1pPr>
            <a:lvl2pPr>
              <a:buClr>
                <a:srgbClr val="BD3726"/>
              </a:buClr>
              <a:defRPr sz="2400"/>
            </a:lvl2pPr>
            <a:lvl3pPr>
              <a:buClr>
                <a:srgbClr val="BD3726"/>
              </a:buClr>
              <a:defRPr sz="2000"/>
            </a:lvl3pPr>
            <a:lvl4pPr>
              <a:buClr>
                <a:srgbClr val="BD3726"/>
              </a:buClr>
              <a:defRPr sz="1800"/>
            </a:lvl4pPr>
            <a:lvl5pPr>
              <a:buClr>
                <a:srgbClr val="BD372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95400"/>
            <a:ext cx="4038600" cy="4525963"/>
          </a:xfrm>
        </p:spPr>
        <p:txBody>
          <a:bodyPr/>
          <a:lstStyle>
            <a:lvl1pPr>
              <a:buClr>
                <a:srgbClr val="BD3726"/>
              </a:buClr>
              <a:defRPr sz="2800"/>
            </a:lvl1pPr>
            <a:lvl2pPr>
              <a:buClr>
                <a:srgbClr val="BD3726"/>
              </a:buClr>
              <a:defRPr sz="2400"/>
            </a:lvl2pPr>
            <a:lvl3pPr>
              <a:buClr>
                <a:srgbClr val="BD3726"/>
              </a:buClr>
              <a:defRPr sz="2000"/>
            </a:lvl3pPr>
            <a:lvl4pPr>
              <a:buClr>
                <a:srgbClr val="BD3726"/>
              </a:buClr>
              <a:defRPr sz="1800"/>
            </a:lvl4pPr>
            <a:lvl5pPr>
              <a:buClr>
                <a:srgbClr val="BD372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2557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8975"/>
            <a:ext cx="3886200" cy="3951288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000"/>
            </a:lvl2pPr>
            <a:lvl3pPr>
              <a:buClr>
                <a:srgbClr val="BD3726"/>
              </a:buClr>
              <a:defRPr sz="1800"/>
            </a:lvl3pPr>
            <a:lvl4pPr>
              <a:buClr>
                <a:srgbClr val="BD3726"/>
              </a:buClr>
              <a:defRPr sz="1600"/>
            </a:lvl4pPr>
            <a:lvl5pPr>
              <a:buClr>
                <a:srgbClr val="BD372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319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1958975"/>
            <a:ext cx="4041775" cy="3951288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000"/>
            </a:lvl2pPr>
            <a:lvl3pPr>
              <a:buClr>
                <a:srgbClr val="BD3726"/>
              </a:buClr>
              <a:defRPr sz="1800"/>
            </a:lvl3pPr>
            <a:lvl4pPr>
              <a:buClr>
                <a:srgbClr val="BD3726"/>
              </a:buClr>
              <a:defRPr sz="1600"/>
            </a:lvl4pPr>
            <a:lvl5pPr>
              <a:buClr>
                <a:srgbClr val="BD372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279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5947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309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3C68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6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BD3726"/>
              </a:buClr>
              <a:defRPr sz="2400"/>
            </a:lvl1pPr>
            <a:lvl2pPr>
              <a:buClr>
                <a:srgbClr val="BD3726"/>
              </a:buClr>
              <a:defRPr sz="2200"/>
            </a:lvl2pPr>
            <a:lvl3pPr>
              <a:buClr>
                <a:srgbClr val="BD3726"/>
              </a:buClr>
              <a:defRPr sz="2400"/>
            </a:lvl3pPr>
            <a:lvl4pPr>
              <a:buClr>
                <a:srgbClr val="BD3726"/>
              </a:buClr>
              <a:defRPr sz="2000"/>
            </a:lvl4pPr>
            <a:lvl5pPr>
              <a:buClr>
                <a:srgbClr val="BD372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071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1469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8107363" cy="885765"/>
          </a:xfrm>
        </p:spPr>
        <p:txBody>
          <a:bodyPr/>
          <a:lstStyle>
            <a:lvl1pPr>
              <a:defRPr>
                <a:solidFill>
                  <a:srgbClr val="982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1"/>
            <a:ext cx="8107363" cy="4902199"/>
          </a:xfrm>
        </p:spPr>
        <p:txBody>
          <a:bodyPr/>
          <a:lstStyle>
            <a:lvl1pPr>
              <a:buClr>
                <a:srgbClr val="BD3726"/>
              </a:buClr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1037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306B34-5DC6-4961-8AE1-726D3BE4E28C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A94D5-BBB8-4854-8200-A5440F57FAF9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025A41-39AA-4382-9881-D2EA8583047D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FF08A4-5734-49FF-8848-57222F9D2D55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6200"/>
            <a:ext cx="17621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6200"/>
            <a:ext cx="51339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85AFC7-CD8D-48F1-81CB-04A7E5BFE3DE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13004B-D94D-4F3E-A0BB-7B994DF152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0CF53D-277F-424B-85CE-4BABB310D2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3C09F3-CF7A-4549-8353-26D02BBCE3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515E5-886E-41F8-A495-684C9AF8B6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881225-76CE-4505-AEA8-64D40DEBF7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BBD0D-C815-49C3-A638-D3D150B867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FF65A9-B8CF-413E-9DB9-977EFB9A95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DCBD1D-35D6-4932-BC36-8E40E7337E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E2D06-D06A-4494-8121-95DE918643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0022D4-EC9B-43C9-A6E1-562E7E3401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71438"/>
            <a:ext cx="2066925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71438"/>
            <a:ext cx="6049962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B1F225-221D-4CD0-A126-65339E6989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5A816-202F-41DE-B1FC-5F0A436136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AFA179-8404-4188-8193-01290D67B6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919EAA-A8C0-4C15-B3AE-426D0E4BB4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7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7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ED063D-4A60-4083-AC4E-7105012139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D12E75-17F0-415C-842B-5600214A12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3F0548-E003-4372-B63B-2E6F88977F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69320-BEF8-40FA-8EA5-618FA27BA9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A855F-D870-4F70-802D-6F6CE2B89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173504-8C5F-41FD-967F-3B8B32CAB8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4B7429-E042-413A-82BB-1441C92555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71438"/>
            <a:ext cx="2066925" cy="554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71438"/>
            <a:ext cx="6049962" cy="554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81A81F-39A4-4F7F-A858-25E9705E26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73049695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57690788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65573968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72306943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9520752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64402899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48802335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44807990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33882100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94894510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13993528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45693127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55235767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33650262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5687344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6030603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83641786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73228062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35627790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48775066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1187109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39284110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45693127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55235767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3365026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56873443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6030603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83641786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73228062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35627790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48775066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11871095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39284110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2217116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3328971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18086649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5528498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96230304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73387834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97849483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71150904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89852723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433871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86527186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5" name="Picture 35" descr="patternwBB_100_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81100"/>
            <a:ext cx="1673225" cy="404177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27488" y="1719263"/>
            <a:ext cx="4422775" cy="1828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27488" y="3946525"/>
            <a:ext cx="4433887" cy="1727200"/>
          </a:xfrm>
        </p:spPr>
        <p:txBody>
          <a:bodyPr anchor="b"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26200"/>
            <a:ext cx="1905000" cy="43180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6850" y="6284913"/>
            <a:ext cx="513715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29050" y="1174750"/>
            <a:ext cx="0" cy="4951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6" name="Picture 36" descr="Westat_Standard_wht-drk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49250"/>
            <a:ext cx="1677988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700894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03061038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17913758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26661300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660644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95070723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96634569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66239931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57614634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8525364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74613"/>
            <a:ext cx="176212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74613"/>
            <a:ext cx="513397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6586200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6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65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7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73.xml"/><Relationship Id="rId9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1143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446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446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829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2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fld id="{5705C6CC-FE77-4134-B6B5-FD06AB9D3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80" y="6356350"/>
            <a:ext cx="538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fld id="{EB8FA325-05F1-4427-928B-A6C134F8C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82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982C24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BD372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3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2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fld id="{6B94D740-7298-814C-91A8-68B89414E981}" type="datetime1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80" y="6356350"/>
            <a:ext cx="538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733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DC7430"/>
        </a:buClr>
        <a:buFont typeface="Wingdings" charset="2"/>
        <a:buChar char="§"/>
        <a:defRPr sz="2400" kern="1200">
          <a:solidFill>
            <a:srgbClr val="FFFFFF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200" kern="1200">
          <a:solidFill>
            <a:srgbClr val="FFFFF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C7430"/>
        </a:buClr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C7430"/>
        </a:buClr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508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Westat logo yes symbol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7540" y="6332007"/>
            <a:ext cx="1304457" cy="41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57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982C24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BD372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50YearsLogoBlu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13600" y="6291536"/>
            <a:ext cx="1587500" cy="468039"/>
          </a:xfrm>
          <a:prstGeom prst="rect">
            <a:avLst/>
          </a:prstGeom>
        </p:spPr>
      </p:pic>
      <p:pic>
        <p:nvPicPr>
          <p:cNvPr id="9" name="Picture 8" descr="Westat logo yes symbo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7540" y="6332007"/>
            <a:ext cx="1304457" cy="41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789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982C24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BD372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D372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0" y="0"/>
            <a:ext cx="1727200" cy="1179513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177925"/>
            <a:ext cx="1727200" cy="56800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4013200" y="0"/>
            <a:ext cx="5130800" cy="11795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4B88B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46C"/>
                </a:solidFill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277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46C"/>
                </a:solidFill>
              </a:defRPr>
            </a:lvl1pPr>
          </a:lstStyle>
          <a:p>
            <a:fld id="{57157F11-4734-40A1-B263-EC6B7FE8F180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8944" name="Picture 32" descr="Westat_nam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513" y="6469063"/>
            <a:ext cx="9413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5" name="Picture 33" descr="patternwht-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38947" name="Picture 35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6100" y="331788"/>
            <a:ext cx="812800" cy="6159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rgbClr val="00346C"/>
        </a:buClr>
        <a:buSzPct val="110000"/>
        <a:buFont typeface="Times" pitchFamily="18" charset="0"/>
        <a:buChar char="•"/>
        <a:defRPr sz="2700">
          <a:solidFill>
            <a:srgbClr val="00346C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rgbClr val="00346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46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46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0"/>
            <a:ext cx="9144000" cy="5429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4B88B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533400"/>
            <a:ext cx="9144000" cy="58039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413" y="6361113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46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5038" y="6462713"/>
            <a:ext cx="4841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46C"/>
                </a:solidFill>
              </a:defRPr>
            </a:lvl1pPr>
          </a:lstStyle>
          <a:p>
            <a:fld id="{F1A8C014-FFBD-4715-9F53-A4913AFE555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71438"/>
            <a:ext cx="82692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4354" name="Picture 18" descr="Westat_nam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513" y="6469063"/>
            <a:ext cx="9413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2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88B3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5429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4B88B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413" y="6361113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46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5038" y="6462713"/>
            <a:ext cx="4841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46C"/>
                </a:solidFill>
              </a:defRPr>
            </a:lvl1pPr>
          </a:lstStyle>
          <a:p>
            <a:fld id="{A3454DD8-32A6-400D-9B75-C822E01B1BC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71438"/>
            <a:ext cx="82692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48488" name="Picture 8" descr="Westat_nam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513" y="6469063"/>
            <a:ext cx="9413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7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har char="•"/>
        <a:defRPr sz="2700">
          <a:solidFill>
            <a:srgbClr val="00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88B3"/>
        </a:buClr>
        <a:buSzPct val="110000"/>
        <a:buFont typeface="Wingdings" pitchFamily="2" charset="2"/>
        <a:buChar char="§"/>
        <a:defRPr sz="2200">
          <a:solidFill>
            <a:srgbClr val="00346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46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46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7888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77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77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7284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77925"/>
            <a:ext cx="9144000" cy="5159375"/>
          </a:xfrm>
          <a:prstGeom prst="rect">
            <a:avLst/>
          </a:prstGeom>
          <a:solidFill>
            <a:srgbClr val="4B88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727200" y="0"/>
            <a:ext cx="7416800" cy="117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4613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705C6CC-FE77-4134-B6B5-FD06AB9D398D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8FA325-05F1-4427-928B-A6C134F8C5C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93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8" name="Picture 34" descr="patternwht-LT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1181100"/>
            <a:ext cx="1673225" cy="4046538"/>
          </a:xfrm>
          <a:prstGeom prst="rect">
            <a:avLst/>
          </a:prstGeom>
          <a:noFill/>
        </p:spPr>
      </p:pic>
      <p:pic>
        <p:nvPicPr>
          <p:cNvPr id="1059" name="Picture 35" descr="Westat_nameLTbl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3863" y="6472238"/>
            <a:ext cx="931862" cy="234950"/>
          </a:xfrm>
          <a:prstGeom prst="rect">
            <a:avLst/>
          </a:prstGeom>
          <a:noFill/>
        </p:spPr>
      </p:pic>
      <p:pic>
        <p:nvPicPr>
          <p:cNvPr id="1060" name="Picture 36" descr="Westat_symbolSM_LTbl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3" y="330200"/>
            <a:ext cx="812800" cy="6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8034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8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2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arySilverstein@westat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2.xml"/><Relationship Id="rId4" Type="http://schemas.openxmlformats.org/officeDocument/2006/relationships/hyperlink" Target="mailto:MelissaBryce@westat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Findings from the AISL Program’s Online Project Monitoring System for projects funded between FY 2006 and FY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943600"/>
            <a:ext cx="5606532" cy="673101"/>
          </a:xfrm>
        </p:spPr>
        <p:txBody>
          <a:bodyPr/>
          <a:lstStyle/>
          <a:p>
            <a:r>
              <a:rPr lang="en-US" dirty="0" smtClean="0"/>
              <a:t>Gary Silverstein and Ashley Simpkins, Westat</a:t>
            </a:r>
          </a:p>
          <a:p>
            <a:r>
              <a:rPr lang="en-US" dirty="0" smtClean="0"/>
              <a:t>March 2, 2016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Venues projects used to reach audiences in 2014 </a:t>
            </a:r>
            <a:r>
              <a:rPr lang="en-US" sz="2700" i="1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(n=1,039 venues across 81 projects)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519054329"/>
              </p:ext>
            </p:extLst>
          </p:nvPr>
        </p:nvGraphicFramePr>
        <p:xfrm>
          <a:off x="685800" y="1226874"/>
          <a:ext cx="8153401" cy="509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  <a:gridCol w="1295400"/>
                <a:gridCol w="1219201"/>
              </a:tblGrid>
              <a:tr h="50316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Partner organization type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Percent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03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Science-technology center or museum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270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26.0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03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Public pre-K‒12 district/school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14.9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0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4-year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college or university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11.9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03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Children’s museum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8.2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03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Zoo or aquarium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69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Natural history museum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4.0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03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Library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3.6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03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Community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organization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03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Nature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or interpretive center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55572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965452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all venues that projects used to reach audiences in 2014 </a:t>
            </a:r>
            <a:r>
              <a:rPr lang="en-US" sz="2400" i="1" dirty="0" smtClean="0"/>
              <a:t>(across 81 projects)</a:t>
            </a:r>
            <a:endParaRPr lang="en-US" sz="2400" i="1" dirty="0"/>
          </a:p>
        </p:txBody>
      </p:sp>
      <p:pic>
        <p:nvPicPr>
          <p:cNvPr id="13" name="Content Placeholder 12" descr="Venue-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2358" b="-235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9038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965452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</a:t>
            </a:r>
            <a:r>
              <a:rPr lang="en-US" i="1" dirty="0" smtClean="0"/>
              <a:t>museums</a:t>
            </a:r>
            <a:r>
              <a:rPr lang="en-US" dirty="0" smtClean="0"/>
              <a:t> that projects used to reach audiences in 2014</a:t>
            </a:r>
            <a:endParaRPr lang="en-US" sz="2400" i="1" dirty="0"/>
          </a:p>
        </p:txBody>
      </p:sp>
      <p:pic>
        <p:nvPicPr>
          <p:cNvPr id="6" name="Content Placeholder 5" descr="Venue--all K-12 school--v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2835" b="-283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9038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82000" cy="965452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</a:t>
            </a:r>
            <a:r>
              <a:rPr lang="en-US" i="1" dirty="0" smtClean="0"/>
              <a:t>K-12 schools</a:t>
            </a:r>
            <a:r>
              <a:rPr lang="en-US" dirty="0" smtClean="0"/>
              <a:t> that projects used to reach audiences in 2014</a:t>
            </a:r>
            <a:endParaRPr lang="en-US" sz="2400" i="1" dirty="0"/>
          </a:p>
        </p:txBody>
      </p:sp>
      <p:pic>
        <p:nvPicPr>
          <p:cNvPr id="7" name="Content Placeholder 6" descr="Venue--all K-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2079" b="-207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9038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82000" cy="965452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</a:t>
            </a:r>
            <a:r>
              <a:rPr lang="en-US" i="1" dirty="0" smtClean="0"/>
              <a:t>colleges and universities </a:t>
            </a:r>
            <a:r>
              <a:rPr lang="en-US" dirty="0" smtClean="0"/>
              <a:t>that projects used to reach audiences in 2014</a:t>
            </a:r>
            <a:endParaRPr lang="en-US" sz="2400" i="1" dirty="0"/>
          </a:p>
        </p:txBody>
      </p:sp>
      <p:pic>
        <p:nvPicPr>
          <p:cNvPr id="6" name="Content Placeholder 5" descr="Venue--colleges%20and%20universit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4008" b="-400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9038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965452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</a:t>
            </a:r>
            <a:r>
              <a:rPr lang="en-US" i="1" dirty="0" smtClean="0"/>
              <a:t>theaters</a:t>
            </a:r>
            <a:r>
              <a:rPr lang="en-US" dirty="0" smtClean="0"/>
              <a:t> that projects used to reach audiences in 2014</a:t>
            </a:r>
            <a:endParaRPr lang="en-US" sz="2400" i="1" dirty="0"/>
          </a:p>
        </p:txBody>
      </p:sp>
      <p:pic>
        <p:nvPicPr>
          <p:cNvPr id="6" name="Content Placeholder 5" descr="Venue--thea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2374" b="-237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9038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965452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</a:t>
            </a:r>
            <a:r>
              <a:rPr lang="en-US" i="1" dirty="0" smtClean="0"/>
              <a:t>restaurants</a:t>
            </a:r>
            <a:r>
              <a:rPr lang="en-US" dirty="0" smtClean="0"/>
              <a:t> that projects used to reach audiences in 2014</a:t>
            </a:r>
            <a:endParaRPr lang="en-US" sz="2400" i="1" dirty="0"/>
          </a:p>
        </p:txBody>
      </p:sp>
      <p:pic>
        <p:nvPicPr>
          <p:cNvPr id="8" name="Content Placeholder 7" descr="Venue--restaur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3018" b="-301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9038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1"/>
            <a:ext cx="8458200" cy="2057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Public Audience Deliverables</a:t>
            </a:r>
            <a:endParaRPr lang="en-US" sz="3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2224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611187"/>
          </a:xfrm>
        </p:spPr>
        <p:txBody>
          <a:bodyPr>
            <a:noAutofit/>
          </a:bodyPr>
          <a:lstStyle/>
          <a:p>
            <a:r>
              <a:rPr lang="en-US" dirty="0" smtClean="0"/>
              <a:t>Types of deliverables projects used to reach public audiences in 2014 </a:t>
            </a:r>
            <a:r>
              <a:rPr lang="en-US" sz="2400" i="1" dirty="0" smtClean="0"/>
              <a:t>(77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590591421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1011490"/>
          </a:xfrm>
        </p:spPr>
        <p:txBody>
          <a:bodyPr>
            <a:normAutofit fontScale="90000"/>
          </a:bodyPr>
          <a:lstStyle/>
          <a:p>
            <a:r>
              <a:rPr lang="en-US" sz="3111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Deliverables used to reach public audiences in 2014 </a:t>
            </a:r>
            <a:r>
              <a:rPr lang="en-US" sz="2667" i="1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(207 deliverables across 77 projects)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977355873"/>
              </p:ext>
            </p:extLst>
          </p:nvPr>
        </p:nvGraphicFramePr>
        <p:xfrm>
          <a:off x="685800" y="1295404"/>
          <a:ext cx="8153401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  <a:gridCol w="1295400"/>
                <a:gridCol w="1219201"/>
              </a:tblGrid>
              <a:tr h="49953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Deliverable type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Percent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9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Museum exhibit (permanent,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temporary, or traveling)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11.1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9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After school or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summer program for youth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11.1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Group-oriented program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6.3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9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Demonstration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/activity kit/guide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6.3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Game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4.3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9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Festival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or other one-time/annual event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3.9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9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Video segment/clip/program/series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9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Television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segment/episode/program/series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55572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Overview of the AISL OPMS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695275885"/>
              </p:ext>
            </p:extLst>
          </p:nvPr>
        </p:nvGraphicFramePr>
        <p:xfrm>
          <a:off x="685800" y="1031110"/>
          <a:ext cx="8115300" cy="552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735510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74638"/>
            <a:ext cx="8458200" cy="965452"/>
          </a:xfrm>
        </p:spPr>
        <p:txBody>
          <a:bodyPr>
            <a:normAutofit fontScale="90000"/>
          </a:bodyPr>
          <a:lstStyle/>
          <a:p>
            <a:r>
              <a:rPr lang="en-US" sz="2889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Total and median number of public audience members reached in 2014 </a:t>
            </a:r>
            <a:r>
              <a:rPr lang="en-US" sz="2200" i="1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(unduplicated count, 48 projects)</a:t>
            </a:r>
            <a:endParaRPr lang="en-US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153158758"/>
              </p:ext>
            </p:extLst>
          </p:nvPr>
        </p:nvGraphicFramePr>
        <p:xfrm>
          <a:off x="685800" y="1371600"/>
          <a:ext cx="7924800" cy="485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258"/>
                <a:gridCol w="1481271"/>
                <a:gridCol w="1481271"/>
              </a:tblGrid>
              <a:tr h="490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Deliverable type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Median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3710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Total number of users/listeners/viewers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28,168,656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590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34869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Audio or video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19,493,707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350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Games and information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communication technologies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2,407,476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5,331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Exhibits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1,248,427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94,951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Program, events, and activities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281,355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554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Resource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materials and information sharing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155,423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Infrastructure development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128,256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Project website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2,454,012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57,614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55572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82000" cy="611187"/>
          </a:xfrm>
        </p:spPr>
        <p:txBody>
          <a:bodyPr>
            <a:noAutofit/>
          </a:bodyPr>
          <a:lstStyle/>
          <a:p>
            <a:r>
              <a:rPr lang="en-US" dirty="0" smtClean="0"/>
              <a:t>Age groups projects anticipated targeting with their public audience deliverables </a:t>
            </a:r>
            <a:r>
              <a:rPr lang="en-US" sz="2400" i="1" dirty="0" smtClean="0"/>
              <a:t>(FY 2006-14; 264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720691448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611187"/>
          </a:xfrm>
        </p:spPr>
        <p:txBody>
          <a:bodyPr>
            <a:noAutofit/>
          </a:bodyPr>
          <a:lstStyle/>
          <a:p>
            <a:r>
              <a:rPr lang="en-US" dirty="0" smtClean="0"/>
              <a:t>Audiences underrepresented in STEM that projects anticipated targeting with their public audience deliverables </a:t>
            </a:r>
            <a:r>
              <a:rPr lang="en-US" sz="2400" i="1" dirty="0" smtClean="0"/>
              <a:t>(FY 2006-14; 264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846936354"/>
              </p:ext>
            </p:extLst>
          </p:nvPr>
        </p:nvGraphicFramePr>
        <p:xfrm>
          <a:off x="838200" y="1676400"/>
          <a:ext cx="787717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Strategies projects anticipated using to target a specific audience </a:t>
            </a:r>
            <a:r>
              <a:rPr lang="en-US" sz="2400" i="1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(FY 2009-14; 163 projects)</a:t>
            </a:r>
            <a:endParaRPr lang="en-US" sz="24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243723484"/>
              </p:ext>
            </p:extLst>
          </p:nvPr>
        </p:nvGraphicFramePr>
        <p:xfrm>
          <a:off x="761999" y="1371600"/>
          <a:ext cx="8153401" cy="460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295400"/>
                <a:gridCol w="1295401"/>
              </a:tblGrid>
              <a:tr h="60284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Strategy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Number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Percent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6028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Outreach or marketing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to specific target audiences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6028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Content developed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for a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specific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audience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75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Activity specifically designed to be accessible to a target audience (e.g., lack access to necessary equipment)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6028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Outreach to school groups/programs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757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Location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allows for easy targeting to specific audiences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6819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Involve people from target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groups in project design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55572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611187"/>
          </a:xfrm>
        </p:spPr>
        <p:txBody>
          <a:bodyPr>
            <a:noAutofit/>
          </a:bodyPr>
          <a:lstStyle/>
          <a:p>
            <a:r>
              <a:rPr lang="en-US" dirty="0" smtClean="0"/>
              <a:t>Impacts that projects anticipated for their public audiences</a:t>
            </a:r>
            <a:r>
              <a:rPr lang="en-US" sz="2400" dirty="0" smtClean="0"/>
              <a:t> </a:t>
            </a:r>
            <a:r>
              <a:rPr lang="en-US" sz="2400" i="1" dirty="0" smtClean="0"/>
              <a:t>(FY 2006-14; 227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10997795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1"/>
            <a:ext cx="8610600" cy="2057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Professional Audience Deliverables</a:t>
            </a:r>
            <a:br>
              <a:rPr lang="en-US" sz="3800" dirty="0" smtClean="0"/>
            </a:br>
            <a:endParaRPr lang="en-US" sz="3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2224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611187"/>
          </a:xfrm>
        </p:spPr>
        <p:txBody>
          <a:bodyPr>
            <a:noAutofit/>
          </a:bodyPr>
          <a:lstStyle/>
          <a:p>
            <a:r>
              <a:rPr lang="en-US" dirty="0" smtClean="0"/>
              <a:t>Types of deliverables that projects used to reach professional audiences in FY 2014 </a:t>
            </a:r>
            <a:r>
              <a:rPr lang="en-US" sz="2400" i="1" dirty="0" smtClean="0"/>
              <a:t>(66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715007540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82000" cy="611187"/>
          </a:xfrm>
        </p:spPr>
        <p:txBody>
          <a:bodyPr>
            <a:noAutofit/>
          </a:bodyPr>
          <a:lstStyle/>
          <a:p>
            <a:r>
              <a:rPr lang="en-US" dirty="0" smtClean="0"/>
              <a:t>Professional audiences that projects reached in 2014 </a:t>
            </a:r>
            <a:r>
              <a:rPr lang="en-US" sz="2400" i="1" dirty="0" smtClean="0"/>
              <a:t>(66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076822189"/>
              </p:ext>
            </p:extLst>
          </p:nvPr>
        </p:nvGraphicFramePr>
        <p:xfrm>
          <a:off x="762000" y="1219200"/>
          <a:ext cx="802957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638"/>
            <a:ext cx="8610600" cy="965452"/>
          </a:xfrm>
        </p:spPr>
        <p:txBody>
          <a:bodyPr>
            <a:normAutofit fontScale="90000"/>
          </a:bodyPr>
          <a:lstStyle/>
          <a:p>
            <a:r>
              <a:rPr lang="en-US" sz="2889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Total and median number of professional participants reached in 2014 </a:t>
            </a:r>
            <a:r>
              <a:rPr lang="en-US" sz="2444" i="1" dirty="0" smtClean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(unduplicated count, 40 projects)</a:t>
            </a:r>
            <a:endParaRPr lang="en-US" sz="2444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382977612"/>
              </p:ext>
            </p:extLst>
          </p:nvPr>
        </p:nvGraphicFramePr>
        <p:xfrm>
          <a:off x="685800" y="1600200"/>
          <a:ext cx="7924800" cy="471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1447800"/>
                <a:gridCol w="1295400"/>
              </a:tblGrid>
              <a:tr h="490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Deliverable type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Median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3674" marR="83674" marT="41837" marB="41837" anchor="ctr"/>
                </a:tc>
              </a:tr>
              <a:tr h="3710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number of professional audience participants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88,463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34869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Informal educators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61,687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Pre-K‒12 teachers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9,534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Post-secondary instructors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2,772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554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Exhibit designers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1,086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Scientists, engineers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and/or scientists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Staff at after-school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and youth programs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  <a:tr h="490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Staff at community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programs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3674" marR="83674" marT="41837" marB="41837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55572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611187"/>
          </a:xfrm>
        </p:spPr>
        <p:txBody>
          <a:bodyPr>
            <a:noAutofit/>
          </a:bodyPr>
          <a:lstStyle/>
          <a:p>
            <a:r>
              <a:rPr lang="en-US" dirty="0" smtClean="0"/>
              <a:t>Impacts that projects anticipated for their professional audiences</a:t>
            </a:r>
            <a:r>
              <a:rPr lang="en-US" sz="2400" dirty="0" smtClean="0"/>
              <a:t> </a:t>
            </a:r>
            <a:r>
              <a:rPr lang="en-US" sz="2400" i="1" dirty="0" smtClean="0"/>
              <a:t>(FY 2006-14; 202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05026456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The OPMS is comprised of three surveys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296878010"/>
              </p:ext>
            </p:extLst>
          </p:nvPr>
        </p:nvGraphicFramePr>
        <p:xfrm>
          <a:off x="685800" y="1031110"/>
          <a:ext cx="8115300" cy="552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53366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1"/>
            <a:ext cx="8458200" cy="2057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Research Questions</a:t>
            </a:r>
            <a:endParaRPr lang="en-US" sz="3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2224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611187"/>
          </a:xfrm>
        </p:spPr>
        <p:txBody>
          <a:bodyPr>
            <a:noAutofit/>
          </a:bodyPr>
          <a:lstStyle/>
          <a:p>
            <a:r>
              <a:rPr lang="en-US" dirty="0" smtClean="0"/>
              <a:t>Distribution of research questions across AISL award types </a:t>
            </a:r>
            <a:r>
              <a:rPr lang="en-US" sz="2200" dirty="0" smtClean="0"/>
              <a:t>(33 projects funded in FY 2013 and FY 2014</a:t>
            </a:r>
            <a:r>
              <a:rPr lang="en-US" sz="2200" i="1" dirty="0" smtClean="0"/>
              <a:t>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879647086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639762"/>
          </a:xfrm>
        </p:spPr>
        <p:txBody>
          <a:bodyPr/>
          <a:lstStyle/>
          <a:p>
            <a:pPr algn="ctr"/>
            <a:r>
              <a:rPr lang="en-US" dirty="0" smtClean="0"/>
              <a:t>Sample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305800" cy="5410200"/>
          </a:xfrm>
        </p:spPr>
        <p:txBody>
          <a:bodyPr/>
          <a:lstStyle/>
          <a:p>
            <a:pPr lvl="0"/>
            <a:r>
              <a:rPr lang="en-US" sz="2000" dirty="0" smtClean="0"/>
              <a:t>What student-level, teacher-level, and school-level factors contribute to or inhibit students gains in SEP mastery and/or their interest in science?</a:t>
            </a:r>
          </a:p>
          <a:p>
            <a:pPr lvl="0"/>
            <a:r>
              <a:rPr lang="en-US" sz="2000" dirty="0" smtClean="0"/>
              <a:t>How are instructional practices in STEM summer programs related to perceptions of challenge, relevance, learning, and affect for participating youth?</a:t>
            </a:r>
          </a:p>
          <a:p>
            <a:pPr lvl="0"/>
            <a:r>
              <a:rPr lang="en-US" sz="2000" dirty="0" smtClean="0"/>
              <a:t>Are situational (momentary) interest and engagement in STEM activities across several weeks associated with changes in: (a) individual (sustained) interest in STEM; (b) a STEM self-concept; and (c) future goals and aspirations related to STEM?</a:t>
            </a:r>
          </a:p>
          <a:p>
            <a:pPr lvl="0"/>
            <a:r>
              <a:rPr lang="en-US" sz="2000" dirty="0" smtClean="0"/>
              <a:t>How are evaluations used in relation to Science Festivals and how does evaluation use change within the context of a community of practice that creates its own multisite evaluation?</a:t>
            </a:r>
          </a:p>
          <a:p>
            <a:pPr lvl="0"/>
            <a:r>
              <a:rPr lang="en-US" sz="2000" dirty="0" smtClean="0"/>
              <a:t>What contextual factors influence the nature of staff-facilitated family mathematical discourse?</a:t>
            </a:r>
          </a:p>
          <a:p>
            <a:pPr lvl="0"/>
            <a:r>
              <a:rPr lang="en-US" sz="2000" dirty="0" smtClean="0"/>
              <a:t>How can family mathematical discourse and socio-mathematical norms at exhibits be operationalized and measured?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96545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Study designs to be used to </a:t>
            </a:r>
            <a:r>
              <a:rPr lang="en-US" dirty="0" smtClean="0"/>
              <a:t>examine research questions </a:t>
            </a:r>
            <a:r>
              <a:rPr lang="en-US" sz="2200" b="1" i="1" dirty="0" smtClean="0"/>
              <a:t>(141 research questions across 33 projects)</a:t>
            </a:r>
            <a:endParaRPr lang="en-US" sz="2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003457736"/>
              </p:ext>
            </p:extLst>
          </p:nvPr>
        </p:nvGraphicFramePr>
        <p:xfrm>
          <a:off x="685800" y="1371600"/>
          <a:ext cx="81153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80449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98" y="1524000"/>
            <a:ext cx="7899402" cy="2218275"/>
          </a:xfrm>
        </p:spPr>
        <p:txBody>
          <a:bodyPr>
            <a:noAutofit/>
          </a:bodyPr>
          <a:lstStyle/>
          <a:p>
            <a:r>
              <a:rPr lang="en-US" sz="3800" dirty="0" smtClean="0"/>
              <a:t>Exploring the OPMS Database</a:t>
            </a:r>
            <a:endParaRPr lang="en-US" sz="3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2224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639762"/>
          </a:xfrm>
        </p:spPr>
        <p:txBody>
          <a:bodyPr/>
          <a:lstStyle/>
          <a:p>
            <a:pPr algn="ctr"/>
            <a:r>
              <a:rPr lang="en-US" dirty="0" smtClean="0"/>
              <a:t>We can parse the database to explore…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305800" cy="5410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number of people who visited AISL-supported museum exhibits in a given year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outcomes associated with museum exhibits (and the evidence that those outcomes were attained)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number of AISL-funded museum projects that target youth—and the strategies being used to engage this population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number of  AISL projects focusing on biological sciences in after school programs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extent to which post-secondary institutions are partnering with museums or exhibit designers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outcomes associated with AISL projects employing gaming strategies with persons living in rural communities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739444" y="-2003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990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The database can also be used to examine narrative information for a given project type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296878010"/>
              </p:ext>
            </p:extLst>
          </p:nvPr>
        </p:nvGraphicFramePr>
        <p:xfrm>
          <a:off x="762000" y="1219200"/>
          <a:ext cx="81153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53366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2438"/>
            <a:ext cx="8115300" cy="30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Gary Silverstein</a:t>
            </a:r>
            <a:br>
              <a:rPr lang="en-US" dirty="0" smtClean="0"/>
            </a:br>
            <a:r>
              <a:rPr lang="en-US" dirty="0" smtClean="0"/>
              <a:t>(301) 251-2244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GarySilverstein@westat.com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Ashley Simpkins</a:t>
            </a:r>
            <a:br>
              <a:rPr lang="en-US" dirty="0" smtClean="0"/>
            </a:br>
            <a:r>
              <a:rPr lang="en-US" dirty="0" smtClean="0"/>
              <a:t>(240) 453-2687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AshleySimpkins@westat.com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3724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How does NSF use these data?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" y="1886148"/>
            <a:ext cx="8115299" cy="3296840"/>
            <a:chOff x="685800" y="1886148"/>
            <a:chExt cx="8115299" cy="3296840"/>
          </a:xfrm>
        </p:grpSpPr>
        <p:sp>
          <p:nvSpPr>
            <p:cNvPr id="11" name="Freeform 10"/>
            <p:cNvSpPr/>
            <p:nvPr/>
          </p:nvSpPr>
          <p:spPr>
            <a:xfrm>
              <a:off x="685800" y="1886148"/>
              <a:ext cx="2536031" cy="1521618"/>
            </a:xfrm>
            <a:custGeom>
              <a:avLst/>
              <a:gdLst>
                <a:gd name="connsiteX0" fmla="*/ 0 w 2536031"/>
                <a:gd name="connsiteY0" fmla="*/ 0 h 1521618"/>
                <a:gd name="connsiteX1" fmla="*/ 2536031 w 2536031"/>
                <a:gd name="connsiteY1" fmla="*/ 0 h 1521618"/>
                <a:gd name="connsiteX2" fmla="*/ 2536031 w 2536031"/>
                <a:gd name="connsiteY2" fmla="*/ 1521618 h 1521618"/>
                <a:gd name="connsiteX3" fmla="*/ 0 w 2536031"/>
                <a:gd name="connsiteY3" fmla="*/ 1521618 h 1521618"/>
                <a:gd name="connsiteX4" fmla="*/ 0 w 2536031"/>
                <a:gd name="connsiteY4" fmla="*/ 0 h 15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31" h="1521618">
                  <a:moveTo>
                    <a:pt x="0" y="0"/>
                  </a:moveTo>
                  <a:lnTo>
                    <a:pt x="2536031" y="0"/>
                  </a:lnTo>
                  <a:lnTo>
                    <a:pt x="2536031" y="1521618"/>
                  </a:lnTo>
                  <a:lnTo>
                    <a:pt x="0" y="1521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64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Assess the implementation and reach of the AISL program</a:t>
              </a:r>
              <a:endParaRPr lang="en-US" sz="2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75434" y="1886148"/>
              <a:ext cx="2536031" cy="1521618"/>
            </a:xfrm>
            <a:custGeom>
              <a:avLst/>
              <a:gdLst>
                <a:gd name="connsiteX0" fmla="*/ 0 w 2536031"/>
                <a:gd name="connsiteY0" fmla="*/ 0 h 1521618"/>
                <a:gd name="connsiteX1" fmla="*/ 2536031 w 2536031"/>
                <a:gd name="connsiteY1" fmla="*/ 0 h 1521618"/>
                <a:gd name="connsiteX2" fmla="*/ 2536031 w 2536031"/>
                <a:gd name="connsiteY2" fmla="*/ 1521618 h 1521618"/>
                <a:gd name="connsiteX3" fmla="*/ 0 w 2536031"/>
                <a:gd name="connsiteY3" fmla="*/ 1521618 h 1521618"/>
                <a:gd name="connsiteX4" fmla="*/ 0 w 2536031"/>
                <a:gd name="connsiteY4" fmla="*/ 0 h 15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31" h="1521618">
                  <a:moveTo>
                    <a:pt x="0" y="0"/>
                  </a:moveTo>
                  <a:lnTo>
                    <a:pt x="2536031" y="0"/>
                  </a:lnTo>
                  <a:lnTo>
                    <a:pt x="2536031" y="1521618"/>
                  </a:lnTo>
                  <a:lnTo>
                    <a:pt x="0" y="1521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64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Examine project and program trends over time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65068" y="1886148"/>
              <a:ext cx="2536031" cy="1521618"/>
            </a:xfrm>
            <a:custGeom>
              <a:avLst/>
              <a:gdLst>
                <a:gd name="connsiteX0" fmla="*/ 0 w 2536031"/>
                <a:gd name="connsiteY0" fmla="*/ 0 h 1521618"/>
                <a:gd name="connsiteX1" fmla="*/ 2536031 w 2536031"/>
                <a:gd name="connsiteY1" fmla="*/ 0 h 1521618"/>
                <a:gd name="connsiteX2" fmla="*/ 2536031 w 2536031"/>
                <a:gd name="connsiteY2" fmla="*/ 1521618 h 1521618"/>
                <a:gd name="connsiteX3" fmla="*/ 0 w 2536031"/>
                <a:gd name="connsiteY3" fmla="*/ 1521618 h 1521618"/>
                <a:gd name="connsiteX4" fmla="*/ 0 w 2536031"/>
                <a:gd name="connsiteY4" fmla="*/ 0 h 15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31" h="1521618">
                  <a:moveTo>
                    <a:pt x="0" y="0"/>
                  </a:moveTo>
                  <a:lnTo>
                    <a:pt x="2536031" y="0"/>
                  </a:lnTo>
                  <a:lnTo>
                    <a:pt x="2536031" y="1521618"/>
                  </a:lnTo>
                  <a:lnTo>
                    <a:pt x="0" y="1521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64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Examine outcomes for specific deliverable types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85800" y="3661370"/>
              <a:ext cx="2536031" cy="1521618"/>
            </a:xfrm>
            <a:custGeom>
              <a:avLst/>
              <a:gdLst>
                <a:gd name="connsiteX0" fmla="*/ 0 w 2536031"/>
                <a:gd name="connsiteY0" fmla="*/ 0 h 1521618"/>
                <a:gd name="connsiteX1" fmla="*/ 2536031 w 2536031"/>
                <a:gd name="connsiteY1" fmla="*/ 0 h 1521618"/>
                <a:gd name="connsiteX2" fmla="*/ 2536031 w 2536031"/>
                <a:gd name="connsiteY2" fmla="*/ 1521618 h 1521618"/>
                <a:gd name="connsiteX3" fmla="*/ 0 w 2536031"/>
                <a:gd name="connsiteY3" fmla="*/ 1521618 h 1521618"/>
                <a:gd name="connsiteX4" fmla="*/ 0 w 2536031"/>
                <a:gd name="connsiteY4" fmla="*/ 0 h 15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31" h="1521618">
                  <a:moveTo>
                    <a:pt x="0" y="0"/>
                  </a:moveTo>
                  <a:lnTo>
                    <a:pt x="2536031" y="0"/>
                  </a:lnTo>
                  <a:lnTo>
                    <a:pt x="2536031" y="1521618"/>
                  </a:lnTo>
                  <a:lnTo>
                    <a:pt x="0" y="1521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64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Contribute to the evaluation of NSF’s ISE program</a:t>
              </a:r>
              <a:endParaRPr lang="en-US" sz="23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83769" y="3661370"/>
              <a:ext cx="2536031" cy="1521618"/>
            </a:xfrm>
            <a:custGeom>
              <a:avLst/>
              <a:gdLst>
                <a:gd name="connsiteX0" fmla="*/ 0 w 2536031"/>
                <a:gd name="connsiteY0" fmla="*/ 0 h 1521618"/>
                <a:gd name="connsiteX1" fmla="*/ 2536031 w 2536031"/>
                <a:gd name="connsiteY1" fmla="*/ 0 h 1521618"/>
                <a:gd name="connsiteX2" fmla="*/ 2536031 w 2536031"/>
                <a:gd name="connsiteY2" fmla="*/ 1521618 h 1521618"/>
                <a:gd name="connsiteX3" fmla="*/ 0 w 2536031"/>
                <a:gd name="connsiteY3" fmla="*/ 1521618 h 1521618"/>
                <a:gd name="connsiteX4" fmla="*/ 0 w 2536031"/>
                <a:gd name="connsiteY4" fmla="*/ 0 h 15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31" h="1521618">
                  <a:moveTo>
                    <a:pt x="0" y="0"/>
                  </a:moveTo>
                  <a:lnTo>
                    <a:pt x="2536031" y="0"/>
                  </a:lnTo>
                  <a:lnTo>
                    <a:pt x="2536031" y="1521618"/>
                  </a:lnTo>
                  <a:lnTo>
                    <a:pt x="0" y="1521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64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Monitor progress of individual AISL grants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6303169" y="3657600"/>
            <a:ext cx="2536031" cy="1521618"/>
          </a:xfrm>
          <a:custGeom>
            <a:avLst/>
            <a:gdLst>
              <a:gd name="connsiteX0" fmla="*/ 0 w 2536031"/>
              <a:gd name="connsiteY0" fmla="*/ 0 h 1521618"/>
              <a:gd name="connsiteX1" fmla="*/ 2536031 w 2536031"/>
              <a:gd name="connsiteY1" fmla="*/ 0 h 1521618"/>
              <a:gd name="connsiteX2" fmla="*/ 2536031 w 2536031"/>
              <a:gd name="connsiteY2" fmla="*/ 1521618 h 1521618"/>
              <a:gd name="connsiteX3" fmla="*/ 0 w 2536031"/>
              <a:gd name="connsiteY3" fmla="*/ 1521618 h 1521618"/>
              <a:gd name="connsiteX4" fmla="*/ 0 w 2536031"/>
              <a:gd name="connsiteY4" fmla="*/ 0 h 15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031" h="1521618">
                <a:moveTo>
                  <a:pt x="0" y="0"/>
                </a:moveTo>
                <a:lnTo>
                  <a:pt x="2536031" y="0"/>
                </a:lnTo>
                <a:lnTo>
                  <a:pt x="2536031" y="1521618"/>
                </a:lnTo>
                <a:lnTo>
                  <a:pt x="0" y="1521618"/>
                </a:lnTo>
                <a:lnTo>
                  <a:pt x="0" y="0"/>
                </a:lnTo>
                <a:close/>
              </a:path>
            </a:pathLst>
          </a:custGeom>
          <a:solidFill>
            <a:srgbClr val="1D64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Answer stakeholder questions in a timely manner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088371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Caveats about the data we are presenting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187977514"/>
              </p:ext>
            </p:extLst>
          </p:nvPr>
        </p:nvGraphicFramePr>
        <p:xfrm>
          <a:off x="685800" y="1031110"/>
          <a:ext cx="8115300" cy="552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86772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1"/>
            <a:ext cx="8534400" cy="2057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Characteristics of Organizations that Participate in the AISL Program</a:t>
            </a:r>
            <a:endParaRPr lang="en-US" sz="3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2224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96225" cy="611187"/>
          </a:xfrm>
        </p:spPr>
        <p:txBody>
          <a:bodyPr>
            <a:noAutofit/>
          </a:bodyPr>
          <a:lstStyle/>
          <a:p>
            <a:r>
              <a:rPr lang="en-US" dirty="0" smtClean="0"/>
              <a:t>Characteristics of lead organizations </a:t>
            </a:r>
            <a:r>
              <a:rPr lang="en-US" sz="2400" i="1" dirty="0" smtClean="0"/>
              <a:t>(FY 2006-14; 298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347105188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96225" cy="611187"/>
          </a:xfrm>
        </p:spPr>
        <p:txBody>
          <a:bodyPr>
            <a:noAutofit/>
          </a:bodyPr>
          <a:lstStyle/>
          <a:p>
            <a:r>
              <a:rPr lang="en-US" dirty="0" smtClean="0"/>
              <a:t>Type of partner organizations used by AISL projects </a:t>
            </a:r>
            <a:r>
              <a:rPr lang="en-US" sz="2400" i="1" dirty="0" smtClean="0"/>
              <a:t>(FY 2006-14; 298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4290353171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85825"/>
            <a:ext cx="8115300" cy="5470525"/>
          </a:xfrm>
        </p:spPr>
        <p:txBody>
          <a:bodyPr/>
          <a:lstStyle/>
          <a:p>
            <a:pPr marL="339725" lvl="1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96225" cy="611187"/>
          </a:xfrm>
        </p:spPr>
        <p:txBody>
          <a:bodyPr>
            <a:noAutofit/>
          </a:bodyPr>
          <a:lstStyle/>
          <a:p>
            <a:r>
              <a:rPr lang="en-US" dirty="0" smtClean="0"/>
              <a:t>Partner organizations for projects led by a 4-year college/university </a:t>
            </a:r>
            <a:r>
              <a:rPr lang="en-US" sz="2400" i="1" dirty="0" smtClean="0"/>
              <a:t>(FY 2009-14; 82 projects)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383911264"/>
              </p:ext>
            </p:extLst>
          </p:nvPr>
        </p:nvGraphicFramePr>
        <p:xfrm>
          <a:off x="838200" y="1447800"/>
          <a:ext cx="80295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5844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Westat Light Them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Westat Dark Them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Westat Logo on Each Pag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Westat 50 Years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estat blue theme">
  <a:themeElements>
    <a:clrScheme name="Westat_blue_12-6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lue_12-6-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estat_blue_12-6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lue_12-6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lue_12-6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Westat blue theme</Template>
  <TotalTime>31091</TotalTime>
  <Words>1404</Words>
  <Application>Microsoft Office PowerPoint</Application>
  <PresentationFormat>On-screen Show (4:3)</PresentationFormat>
  <Paragraphs>312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Westat blue theme</vt:lpstr>
      <vt:lpstr>Default Design</vt:lpstr>
      <vt:lpstr>1_Default Design</vt:lpstr>
      <vt:lpstr>2_Default Design</vt:lpstr>
      <vt:lpstr>1_Westat blue theme</vt:lpstr>
      <vt:lpstr>2_Westat blue theme</vt:lpstr>
      <vt:lpstr>3_Westat blue theme</vt:lpstr>
      <vt:lpstr>4_Westat blue theme</vt:lpstr>
      <vt:lpstr>5_Westat blue theme</vt:lpstr>
      <vt:lpstr>6_Westat blue theme</vt:lpstr>
      <vt:lpstr>7_Westat blue theme</vt:lpstr>
      <vt:lpstr>8_Westat blue theme</vt:lpstr>
      <vt:lpstr>9_Westat blue theme</vt:lpstr>
      <vt:lpstr>Westat Light Theme</vt:lpstr>
      <vt:lpstr>Westat Dark Theme</vt:lpstr>
      <vt:lpstr>Westat Logo on Each Page</vt:lpstr>
      <vt:lpstr>Westat 50 Years</vt:lpstr>
      <vt:lpstr>Findings from the AISL Program’s Online Project Monitoring System for projects funded between FY 2006 and FY 2014</vt:lpstr>
      <vt:lpstr>Overview of the AISL OPMS</vt:lpstr>
      <vt:lpstr>The OPMS is comprised of three surveys</vt:lpstr>
      <vt:lpstr>How does NSF use these data?</vt:lpstr>
      <vt:lpstr>Caveats about the data we are presenting</vt:lpstr>
      <vt:lpstr>Characteristics of Organizations that Participate in the AISL Program</vt:lpstr>
      <vt:lpstr>Characteristics of lead organizations (FY 2006-14; 298 projects)</vt:lpstr>
      <vt:lpstr>Type of partner organizations used by AISL projects (FY 2006-14; 298 projects)</vt:lpstr>
      <vt:lpstr>Partner organizations for projects led by a 4-year college/university (FY 2009-14; 82 projects)</vt:lpstr>
      <vt:lpstr>Venues projects used to reach audiences in 2014 (n=1,039 venues across 81 projects) </vt:lpstr>
      <vt:lpstr>Distribution of all venues that projects used to reach audiences in 2014 (across 81 projects)</vt:lpstr>
      <vt:lpstr>Distribution of museums that projects used to reach audiences in 2014</vt:lpstr>
      <vt:lpstr>Distribution of K-12 schools that projects used to reach audiences in 2014</vt:lpstr>
      <vt:lpstr>Distribution of colleges and universities that projects used to reach audiences in 2014</vt:lpstr>
      <vt:lpstr>Distribution of theaters that projects used to reach audiences in 2014</vt:lpstr>
      <vt:lpstr>Distribution of restaurants that projects used to reach audiences in 2014</vt:lpstr>
      <vt:lpstr>Public Audience Deliverables</vt:lpstr>
      <vt:lpstr>Types of deliverables projects used to reach public audiences in 2014 (77 projects)</vt:lpstr>
      <vt:lpstr>Deliverables used to reach public audiences in 2014 (207 deliverables across 77 projects) </vt:lpstr>
      <vt:lpstr>Total and median number of public audience members reached in 2014 (unduplicated count, 48 projects)</vt:lpstr>
      <vt:lpstr>Age groups projects anticipated targeting with their public audience deliverables (FY 2006-14; 264 projects)</vt:lpstr>
      <vt:lpstr>Audiences underrepresented in STEM that projects anticipated targeting with their public audience deliverables (FY 2006-14; 264 projects)</vt:lpstr>
      <vt:lpstr>Strategies projects anticipated using to target a specific audience (FY 2009-14; 163 projects)</vt:lpstr>
      <vt:lpstr>Impacts that projects anticipated for their public audiences (FY 2006-14; 227 projects)</vt:lpstr>
      <vt:lpstr>Professional Audience Deliverables </vt:lpstr>
      <vt:lpstr>Types of deliverables that projects used to reach professional audiences in FY 2014 (66 projects)</vt:lpstr>
      <vt:lpstr>Professional audiences that projects reached in 2014 (66 projects)</vt:lpstr>
      <vt:lpstr>Total and median number of professional participants reached in 2014 (unduplicated count, 40 projects)</vt:lpstr>
      <vt:lpstr>Impacts that projects anticipated for their professional audiences (FY 2006-14; 202 projects)</vt:lpstr>
      <vt:lpstr>Research Questions</vt:lpstr>
      <vt:lpstr>Distribution of research questions across AISL award types (33 projects funded in FY 2013 and FY 2014)</vt:lpstr>
      <vt:lpstr>Sample research questions</vt:lpstr>
      <vt:lpstr>Study designs to be used to examine research questions (141 research questions across 33 projects)</vt:lpstr>
      <vt:lpstr>Exploring the OPMS Database</vt:lpstr>
      <vt:lpstr>We can parse the database to explore…</vt:lpstr>
      <vt:lpstr>The database can also be used to examine narrative information for a given project type</vt:lpstr>
      <vt:lpstr>Gary Silverstein (301) 251-2244 GarySilverstein@westat.com  Ashley Simpkins (240) 453-2687 AshleySimpkins@westat.com    </vt:lpstr>
    </vt:vector>
  </TitlesOfParts>
  <Company>Westat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DR K-12 Evaluation Advisory Group Meeting</dc:title>
  <dc:creator>Xiaodong Zhang</dc:creator>
  <cp:lastModifiedBy>GT</cp:lastModifiedBy>
  <cp:revision>755</cp:revision>
  <cp:lastPrinted>2014-03-19T14:48:10Z</cp:lastPrinted>
  <dcterms:created xsi:type="dcterms:W3CDTF">2016-03-01T13:50:47Z</dcterms:created>
  <dcterms:modified xsi:type="dcterms:W3CDTF">2016-03-03T19:09:35Z</dcterms:modified>
</cp:coreProperties>
</file>